
<file path=[Content_Types].xml><?xml version="1.0" encoding="utf-8"?>
<Types xmlns="http://schemas.openxmlformats.org/package/2006/content-types">
  <Default Extension="mp3" ContentType="audio/unknown"/>
  <Default Extension="bmp" ContentType="image/bmp"/>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381" r:id="rId5"/>
    <p:sldId id="4329" r:id="rId6"/>
    <p:sldId id="293" r:id="rId7"/>
    <p:sldId id="324" r:id="rId8"/>
    <p:sldId id="277" r:id="rId9"/>
    <p:sldId id="260" r:id="rId10"/>
    <p:sldId id="4344" r:id="rId11"/>
    <p:sldId id="551" r:id="rId12"/>
    <p:sldId id="3120" r:id="rId13"/>
    <p:sldId id="274" r:id="rId14"/>
    <p:sldId id="3123" r:id="rId15"/>
    <p:sldId id="261" r:id="rId16"/>
    <p:sldId id="4359" r:id="rId17"/>
    <p:sldId id="301" r:id="rId18"/>
    <p:sldId id="278" r:id="rId19"/>
    <p:sldId id="269" r:id="rId20"/>
    <p:sldId id="4378" r:id="rId21"/>
    <p:sldId id="262" r:id="rId22"/>
    <p:sldId id="4380" r:id="rId23"/>
    <p:sldId id="4383" r:id="rId24"/>
    <p:sldId id="25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9995"/>
    <a:srgbClr val="2D6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90" y="-96"/>
      </p:cViewPr>
      <p:guideLst>
        <p:guide orient="horz" pos="2160"/>
        <p:guide pos="3840"/>
      </p:guideLst>
    </p:cSldViewPr>
  </p:slideViewPr>
  <p:notesTextViewPr>
    <p:cViewPr>
      <p:scale>
        <a:sx n="1" d="1"/>
        <a:sy n="1" d="1"/>
      </p:scale>
      <p:origin x="0" y="0"/>
    </p:cViewPr>
  </p:notesTextViewPr>
  <p:sorterViewPr>
    <p:cViewPr>
      <p:scale>
        <a:sx n="56" d="100"/>
        <a:sy n="5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F4BCD-0093-41BD-BBCC-F47314CAD4C3}"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579E4E-6E0F-4D21-8820-8149EA6A657A}" type="slidenum">
              <a:rPr lang="zh-CN" altLang="en-US" smtClean="0"/>
              <a:t>‹#›</a:t>
            </a:fld>
            <a:endParaRPr lang="zh-CN" altLang="en-US"/>
          </a:p>
        </p:txBody>
      </p:sp>
    </p:spTree>
    <p:extLst>
      <p:ext uri="{BB962C8B-B14F-4D97-AF65-F5344CB8AC3E}">
        <p14:creationId xmlns:p14="http://schemas.microsoft.com/office/powerpoint/2010/main" val="329353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165" rtl="0" eaLnBrk="1" fontAlgn="auto" latinLnBrk="0" hangingPunct="1">
              <a:lnSpc>
                <a:spcPct val="100000"/>
              </a:lnSpc>
              <a:spcBef>
                <a:spcPts val="0"/>
              </a:spcBef>
              <a:spcAft>
                <a:spcPts val="0"/>
              </a:spcAft>
              <a:buClrTx/>
              <a:buSzTx/>
              <a:buFontTx/>
              <a:buNone/>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panose="020F0302020204030204"/>
                <a:ea typeface="+mn-ea"/>
                <a:cs typeface="+mn-cs"/>
              </a:rPr>
              <a:t>19</a:t>
            </a:fld>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045147-7742-400A-996F-2B3AC6159363}"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045147-7742-400A-996F-2B3AC6159363}"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045147-7742-400A-996F-2B3AC6159363}"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D127A-2D18-4DB6-8144-FD2BDCF4991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https://pixabay.com/zh/%E6%89%8B-%E7%94%B5%E8%AF%9D-%E6%89%8B%E6%9C%BA-%E6%99%BA%E8%83%BD%E6%89%8B%E6%9C%BA-%E7%A7%BB%E5%8A%A8%E7%94%B5%E8%AF%9D-%E7%94%B7%E5%AD%90-%E6%8E%A7%E8%82%A1-1148981/</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https://pixabay.com/zh/</a:t>
            </a:r>
            <a:r>
              <a:rPr lang="zh-CN" altLang="en-US" dirty="0"/>
              <a:t>工作站</a:t>
            </a:r>
            <a:r>
              <a:rPr lang="en-US" altLang="zh-CN" dirty="0"/>
              <a:t>-</a:t>
            </a:r>
            <a:r>
              <a:rPr lang="zh-CN" altLang="en-US" dirty="0"/>
              <a:t>办公室</a:t>
            </a:r>
            <a:r>
              <a:rPr lang="en-US" altLang="zh-CN" dirty="0"/>
              <a:t>-</a:t>
            </a:r>
            <a:r>
              <a:rPr lang="zh-CN" altLang="en-US" dirty="0"/>
              <a:t>业务</a:t>
            </a:r>
            <a:r>
              <a:rPr lang="en-US" altLang="zh-CN" dirty="0"/>
              <a:t>-</a:t>
            </a:r>
            <a:r>
              <a:rPr lang="zh-CN" altLang="en-US" dirty="0"/>
              <a:t>笔记本</a:t>
            </a:r>
            <a:r>
              <a:rPr lang="en-US" altLang="zh-CN" dirty="0"/>
              <a:t>-</a:t>
            </a:r>
            <a:r>
              <a:rPr lang="en-US" altLang="zh-CN" dirty="0" err="1"/>
              <a:t>macbook</a:t>
            </a:r>
            <a:r>
              <a:rPr lang="en-US" altLang="zh-CN" dirty="0"/>
              <a:t>-air-</a:t>
            </a:r>
            <a:r>
              <a:rPr lang="zh-CN" altLang="en-US" dirty="0"/>
              <a:t>便携设备</a:t>
            </a:r>
            <a:r>
              <a:rPr lang="en-US" altLang="zh-CN" dirty="0"/>
              <a:t>-336369/</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http://www.lifeofpix.com/wp-content/uploads/2015/12/Life-of-Pix-free-stock-photos-subway-girl-reflection-macnicolae.jpg</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https://pixabay.com/zh/%E7%9B%B8%E6%9C%BA-%E6%97%85%E8%A1%8C-%E5%9C%B0%E5%9B%BE-%E6%96%B9%E5%90%91-%E4%BF%A1%E6%81%AF-%E6%97%85%E6%B8%B8-%E5%81%87%E6%9C%9F-%E5%A4%8F%E5%A4%A9-%E7%85%A7%E7%89%87-%E4%BA%BA-867242/</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A754A95-4596-4AEE-BF50-46419535C9B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B9C5DE-C72B-46BD-8AA2-35F41270C8D8}"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165" rtl="0" eaLnBrk="1" fontAlgn="auto" latinLnBrk="0" hangingPunct="1">
              <a:lnSpc>
                <a:spcPct val="100000"/>
              </a:lnSpc>
              <a:spcBef>
                <a:spcPts val="0"/>
              </a:spcBef>
              <a:spcAft>
                <a:spcPts val="0"/>
              </a:spcAft>
              <a:buClrTx/>
              <a:buSzTx/>
              <a:buFontTx/>
              <a:buNone/>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panose="020F0302020204030204"/>
                <a:ea typeface="+mn-ea"/>
                <a:cs typeface="+mn-cs"/>
              </a:rPr>
              <a:t>17</a:t>
            </a:fld>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图文版式（3）">
    <p:spTree>
      <p:nvGrpSpPr>
        <p:cNvPr id="1" name=""/>
        <p:cNvGrpSpPr/>
        <p:nvPr/>
      </p:nvGrpSpPr>
      <p:grpSpPr>
        <a:xfrm>
          <a:off x="0" y="0"/>
          <a:ext cx="0" cy="0"/>
          <a:chOff x="0" y="0"/>
          <a:chExt cx="0" cy="0"/>
        </a:xfrm>
      </p:grpSpPr>
      <p:sp>
        <p:nvSpPr>
          <p:cNvPr id="27" name="Picture Placeholder 13"/>
          <p:cNvSpPr>
            <a:spLocks noGrp="1"/>
          </p:cNvSpPr>
          <p:nvPr>
            <p:ph type="pic" sz="quarter" idx="30"/>
          </p:nvPr>
        </p:nvSpPr>
        <p:spPr>
          <a:xfrm>
            <a:off x="1182687" y="1838829"/>
            <a:ext cx="2469600" cy="1849295"/>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
        <p:nvSpPr>
          <p:cNvPr id="22" name="Picture Placeholder 13"/>
          <p:cNvSpPr>
            <a:spLocks noGrp="1"/>
          </p:cNvSpPr>
          <p:nvPr>
            <p:ph type="pic" sz="quarter" idx="25"/>
          </p:nvPr>
        </p:nvSpPr>
        <p:spPr>
          <a:xfrm>
            <a:off x="1182688" y="3738924"/>
            <a:ext cx="4771226" cy="2110551"/>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
        <p:nvSpPr>
          <p:cNvPr id="23" name="Picture Placeholder 13"/>
          <p:cNvSpPr>
            <a:spLocks noGrp="1"/>
          </p:cNvSpPr>
          <p:nvPr>
            <p:ph type="pic" sz="quarter" idx="26"/>
          </p:nvPr>
        </p:nvSpPr>
        <p:spPr>
          <a:xfrm>
            <a:off x="3711000" y="1838829"/>
            <a:ext cx="4770000" cy="1849295"/>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
        <p:nvSpPr>
          <p:cNvPr id="24" name="Picture Placeholder 13"/>
          <p:cNvSpPr>
            <a:spLocks noGrp="1"/>
          </p:cNvSpPr>
          <p:nvPr>
            <p:ph type="pic" sz="quarter" idx="27"/>
          </p:nvPr>
        </p:nvSpPr>
        <p:spPr>
          <a:xfrm>
            <a:off x="6013200" y="3738661"/>
            <a:ext cx="2469600" cy="2110551"/>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
        <p:nvSpPr>
          <p:cNvPr id="25" name="Picture Placeholder 13"/>
          <p:cNvSpPr>
            <a:spLocks noGrp="1"/>
          </p:cNvSpPr>
          <p:nvPr>
            <p:ph type="pic" sz="quarter" idx="28"/>
          </p:nvPr>
        </p:nvSpPr>
        <p:spPr>
          <a:xfrm>
            <a:off x="8542085" y="3738661"/>
            <a:ext cx="2470403" cy="2110551"/>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
        <p:nvSpPr>
          <p:cNvPr id="26" name="Picture Placeholder 13"/>
          <p:cNvSpPr>
            <a:spLocks noGrp="1"/>
          </p:cNvSpPr>
          <p:nvPr>
            <p:ph type="pic" sz="quarter" idx="29"/>
          </p:nvPr>
        </p:nvSpPr>
        <p:spPr>
          <a:xfrm>
            <a:off x="8542084" y="1838828"/>
            <a:ext cx="2470404" cy="1849295"/>
          </a:xfrm>
          <a:prstGeom prst="rect">
            <a:avLst/>
          </a:prstGeom>
          <a:effectLst/>
        </p:spPr>
        <p:txBody>
          <a:bodyPr>
            <a:normAutofit/>
          </a:bodyPr>
          <a:lstStyle>
            <a:lvl1pPr marL="0" indent="0">
              <a:buNone/>
              <a:defRPr sz="1400">
                <a:ln>
                  <a:noFill/>
                </a:ln>
                <a:solidFill>
                  <a:schemeClr val="bg1">
                    <a:lumMod val="85000"/>
                  </a:schemeClr>
                </a:solidFill>
                <a:latin typeface="Arial" panose="020B0604020202020204" pitchFamily="34" charset="0"/>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ject 1">
    <p:spTree>
      <p:nvGrpSpPr>
        <p:cNvPr id="1" name=""/>
        <p:cNvGrpSpPr/>
        <p:nvPr/>
      </p:nvGrpSpPr>
      <p:grpSpPr>
        <a:xfrm>
          <a:off x="0" y="0"/>
          <a:ext cx="0" cy="0"/>
          <a:chOff x="0" y="0"/>
          <a:chExt cx="0" cy="0"/>
        </a:xfrm>
      </p:grpSpPr>
      <p:sp>
        <p:nvSpPr>
          <p:cNvPr id="16" name="图片占位符 15"/>
          <p:cNvSpPr>
            <a:spLocks noGrp="1"/>
          </p:cNvSpPr>
          <p:nvPr>
            <p:ph type="pic" sz="quarter" idx="29"/>
          </p:nvPr>
        </p:nvSpPr>
        <p:spPr>
          <a:xfrm>
            <a:off x="3692015" y="535259"/>
            <a:ext cx="7595960" cy="5687123"/>
          </a:xfrm>
          <a:custGeom>
            <a:avLst/>
            <a:gdLst>
              <a:gd name="connsiteX0" fmla="*/ 5811300 w 7595960"/>
              <a:gd name="connsiteY0" fmla="*/ 3891776 h 5687123"/>
              <a:gd name="connsiteX1" fmla="*/ 7595960 w 7595960"/>
              <a:gd name="connsiteY1" fmla="*/ 3891776 h 5687123"/>
              <a:gd name="connsiteX2" fmla="*/ 7595960 w 7595960"/>
              <a:gd name="connsiteY2" fmla="*/ 5687123 h 5687123"/>
              <a:gd name="connsiteX3" fmla="*/ 5811300 w 7595960"/>
              <a:gd name="connsiteY3" fmla="*/ 5687123 h 5687123"/>
              <a:gd name="connsiteX4" fmla="*/ 3870481 w 7595960"/>
              <a:gd name="connsiteY4" fmla="*/ 3891776 h 5687123"/>
              <a:gd name="connsiteX5" fmla="*/ 5655141 w 7595960"/>
              <a:gd name="connsiteY5" fmla="*/ 3891776 h 5687123"/>
              <a:gd name="connsiteX6" fmla="*/ 5655141 w 7595960"/>
              <a:gd name="connsiteY6" fmla="*/ 5687123 h 5687123"/>
              <a:gd name="connsiteX7" fmla="*/ 3870481 w 7595960"/>
              <a:gd name="connsiteY7" fmla="*/ 5687123 h 5687123"/>
              <a:gd name="connsiteX8" fmla="*/ 1940819 w 7595960"/>
              <a:gd name="connsiteY8" fmla="*/ 3891776 h 5687123"/>
              <a:gd name="connsiteX9" fmla="*/ 3725479 w 7595960"/>
              <a:gd name="connsiteY9" fmla="*/ 3891776 h 5687123"/>
              <a:gd name="connsiteX10" fmla="*/ 3725479 w 7595960"/>
              <a:gd name="connsiteY10" fmla="*/ 5687123 h 5687123"/>
              <a:gd name="connsiteX11" fmla="*/ 1940819 w 7595960"/>
              <a:gd name="connsiteY11" fmla="*/ 5687123 h 5687123"/>
              <a:gd name="connsiteX12" fmla="*/ 0 w 7595960"/>
              <a:gd name="connsiteY12" fmla="*/ 3891776 h 5687123"/>
              <a:gd name="connsiteX13" fmla="*/ 1784660 w 7595960"/>
              <a:gd name="connsiteY13" fmla="*/ 3891776 h 5687123"/>
              <a:gd name="connsiteX14" fmla="*/ 1784660 w 7595960"/>
              <a:gd name="connsiteY14" fmla="*/ 5687123 h 5687123"/>
              <a:gd name="connsiteX15" fmla="*/ 0 w 7595960"/>
              <a:gd name="connsiteY15" fmla="*/ 5687123 h 5687123"/>
              <a:gd name="connsiteX16" fmla="*/ 5811300 w 7595960"/>
              <a:gd name="connsiteY16" fmla="*/ 1940312 h 5687123"/>
              <a:gd name="connsiteX17" fmla="*/ 7595960 w 7595960"/>
              <a:gd name="connsiteY17" fmla="*/ 1940312 h 5687123"/>
              <a:gd name="connsiteX18" fmla="*/ 7595960 w 7595960"/>
              <a:gd name="connsiteY18" fmla="*/ 3735659 h 5687123"/>
              <a:gd name="connsiteX19" fmla="*/ 5811300 w 7595960"/>
              <a:gd name="connsiteY19" fmla="*/ 3735659 h 5687123"/>
              <a:gd name="connsiteX20" fmla="*/ 3870481 w 7595960"/>
              <a:gd name="connsiteY20" fmla="*/ 1940312 h 5687123"/>
              <a:gd name="connsiteX21" fmla="*/ 5655141 w 7595960"/>
              <a:gd name="connsiteY21" fmla="*/ 1940312 h 5687123"/>
              <a:gd name="connsiteX22" fmla="*/ 5655141 w 7595960"/>
              <a:gd name="connsiteY22" fmla="*/ 3735659 h 5687123"/>
              <a:gd name="connsiteX23" fmla="*/ 3870481 w 7595960"/>
              <a:gd name="connsiteY23" fmla="*/ 3735659 h 5687123"/>
              <a:gd name="connsiteX24" fmla="*/ 1940819 w 7595960"/>
              <a:gd name="connsiteY24" fmla="*/ 1940312 h 5687123"/>
              <a:gd name="connsiteX25" fmla="*/ 3725479 w 7595960"/>
              <a:gd name="connsiteY25" fmla="*/ 1940312 h 5687123"/>
              <a:gd name="connsiteX26" fmla="*/ 3725479 w 7595960"/>
              <a:gd name="connsiteY26" fmla="*/ 3735659 h 5687123"/>
              <a:gd name="connsiteX27" fmla="*/ 1940819 w 7595960"/>
              <a:gd name="connsiteY27" fmla="*/ 3735659 h 5687123"/>
              <a:gd name="connsiteX28" fmla="*/ 0 w 7595960"/>
              <a:gd name="connsiteY28" fmla="*/ 1940312 h 5687123"/>
              <a:gd name="connsiteX29" fmla="*/ 1784660 w 7595960"/>
              <a:gd name="connsiteY29" fmla="*/ 1940312 h 5687123"/>
              <a:gd name="connsiteX30" fmla="*/ 1784660 w 7595960"/>
              <a:gd name="connsiteY30" fmla="*/ 3735659 h 5687123"/>
              <a:gd name="connsiteX31" fmla="*/ 0 w 7595960"/>
              <a:gd name="connsiteY31" fmla="*/ 3735659 h 5687123"/>
              <a:gd name="connsiteX32" fmla="*/ 5811300 w 7595960"/>
              <a:gd name="connsiteY32" fmla="*/ 0 h 5687123"/>
              <a:gd name="connsiteX33" fmla="*/ 7595960 w 7595960"/>
              <a:gd name="connsiteY33" fmla="*/ 0 h 5687123"/>
              <a:gd name="connsiteX34" fmla="*/ 7595960 w 7595960"/>
              <a:gd name="connsiteY34" fmla="*/ 1795347 h 5687123"/>
              <a:gd name="connsiteX35" fmla="*/ 5811300 w 7595960"/>
              <a:gd name="connsiteY35" fmla="*/ 1795347 h 5687123"/>
              <a:gd name="connsiteX36" fmla="*/ 3870481 w 7595960"/>
              <a:gd name="connsiteY36" fmla="*/ 0 h 5687123"/>
              <a:gd name="connsiteX37" fmla="*/ 5655141 w 7595960"/>
              <a:gd name="connsiteY37" fmla="*/ 0 h 5687123"/>
              <a:gd name="connsiteX38" fmla="*/ 5655141 w 7595960"/>
              <a:gd name="connsiteY38" fmla="*/ 1795347 h 5687123"/>
              <a:gd name="connsiteX39" fmla="*/ 3870481 w 7595960"/>
              <a:gd name="connsiteY39" fmla="*/ 1795347 h 5687123"/>
              <a:gd name="connsiteX40" fmla="*/ 1940819 w 7595960"/>
              <a:gd name="connsiteY40" fmla="*/ 0 h 5687123"/>
              <a:gd name="connsiteX41" fmla="*/ 3725479 w 7595960"/>
              <a:gd name="connsiteY41" fmla="*/ 0 h 5687123"/>
              <a:gd name="connsiteX42" fmla="*/ 3725479 w 7595960"/>
              <a:gd name="connsiteY42" fmla="*/ 1795347 h 5687123"/>
              <a:gd name="connsiteX43" fmla="*/ 1940819 w 7595960"/>
              <a:gd name="connsiteY43" fmla="*/ 1795347 h 5687123"/>
              <a:gd name="connsiteX44" fmla="*/ 0 w 7595960"/>
              <a:gd name="connsiteY44" fmla="*/ 0 h 5687123"/>
              <a:gd name="connsiteX45" fmla="*/ 1784660 w 7595960"/>
              <a:gd name="connsiteY45" fmla="*/ 0 h 5687123"/>
              <a:gd name="connsiteX46" fmla="*/ 1784660 w 7595960"/>
              <a:gd name="connsiteY46" fmla="*/ 1795347 h 5687123"/>
              <a:gd name="connsiteX47" fmla="*/ 0 w 7595960"/>
              <a:gd name="connsiteY47" fmla="*/ 1795347 h 568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595960" h="5687123">
                <a:moveTo>
                  <a:pt x="5811300" y="3891776"/>
                </a:moveTo>
                <a:lnTo>
                  <a:pt x="7595960" y="3891776"/>
                </a:lnTo>
                <a:lnTo>
                  <a:pt x="7595960" y="5687123"/>
                </a:lnTo>
                <a:lnTo>
                  <a:pt x="5811300" y="5687123"/>
                </a:lnTo>
                <a:close/>
                <a:moveTo>
                  <a:pt x="3870481" y="3891776"/>
                </a:moveTo>
                <a:lnTo>
                  <a:pt x="5655141" y="3891776"/>
                </a:lnTo>
                <a:lnTo>
                  <a:pt x="5655141" y="5687123"/>
                </a:lnTo>
                <a:lnTo>
                  <a:pt x="3870481" y="5687123"/>
                </a:lnTo>
                <a:close/>
                <a:moveTo>
                  <a:pt x="1940819" y="3891776"/>
                </a:moveTo>
                <a:lnTo>
                  <a:pt x="3725479" y="3891776"/>
                </a:lnTo>
                <a:lnTo>
                  <a:pt x="3725479" y="5687123"/>
                </a:lnTo>
                <a:lnTo>
                  <a:pt x="1940819" y="5687123"/>
                </a:lnTo>
                <a:close/>
                <a:moveTo>
                  <a:pt x="0" y="3891776"/>
                </a:moveTo>
                <a:lnTo>
                  <a:pt x="1784660" y="3891776"/>
                </a:lnTo>
                <a:lnTo>
                  <a:pt x="1784660" y="5687123"/>
                </a:lnTo>
                <a:lnTo>
                  <a:pt x="0" y="5687123"/>
                </a:lnTo>
                <a:close/>
                <a:moveTo>
                  <a:pt x="5811300" y="1940312"/>
                </a:moveTo>
                <a:lnTo>
                  <a:pt x="7595960" y="1940312"/>
                </a:lnTo>
                <a:lnTo>
                  <a:pt x="7595960" y="3735659"/>
                </a:lnTo>
                <a:lnTo>
                  <a:pt x="5811300" y="3735659"/>
                </a:lnTo>
                <a:close/>
                <a:moveTo>
                  <a:pt x="3870481" y="1940312"/>
                </a:moveTo>
                <a:lnTo>
                  <a:pt x="5655141" y="1940312"/>
                </a:lnTo>
                <a:lnTo>
                  <a:pt x="5655141" y="3735659"/>
                </a:lnTo>
                <a:lnTo>
                  <a:pt x="3870481" y="3735659"/>
                </a:lnTo>
                <a:close/>
                <a:moveTo>
                  <a:pt x="1940819" y="1940312"/>
                </a:moveTo>
                <a:lnTo>
                  <a:pt x="3725479" y="1940312"/>
                </a:lnTo>
                <a:lnTo>
                  <a:pt x="3725479" y="3735659"/>
                </a:lnTo>
                <a:lnTo>
                  <a:pt x="1940819" y="3735659"/>
                </a:lnTo>
                <a:close/>
                <a:moveTo>
                  <a:pt x="0" y="1940312"/>
                </a:moveTo>
                <a:lnTo>
                  <a:pt x="1784660" y="1940312"/>
                </a:lnTo>
                <a:lnTo>
                  <a:pt x="1784660" y="3735659"/>
                </a:lnTo>
                <a:lnTo>
                  <a:pt x="0" y="3735659"/>
                </a:lnTo>
                <a:close/>
                <a:moveTo>
                  <a:pt x="5811300" y="0"/>
                </a:moveTo>
                <a:lnTo>
                  <a:pt x="7595960" y="0"/>
                </a:lnTo>
                <a:lnTo>
                  <a:pt x="7595960" y="1795347"/>
                </a:lnTo>
                <a:lnTo>
                  <a:pt x="5811300" y="1795347"/>
                </a:lnTo>
                <a:close/>
                <a:moveTo>
                  <a:pt x="3870481" y="0"/>
                </a:moveTo>
                <a:lnTo>
                  <a:pt x="5655141" y="0"/>
                </a:lnTo>
                <a:lnTo>
                  <a:pt x="5655141" y="1795347"/>
                </a:lnTo>
                <a:lnTo>
                  <a:pt x="3870481" y="1795347"/>
                </a:lnTo>
                <a:close/>
                <a:moveTo>
                  <a:pt x="1940819" y="0"/>
                </a:moveTo>
                <a:lnTo>
                  <a:pt x="3725479" y="0"/>
                </a:lnTo>
                <a:lnTo>
                  <a:pt x="3725479" y="1795347"/>
                </a:lnTo>
                <a:lnTo>
                  <a:pt x="1940819" y="1795347"/>
                </a:lnTo>
                <a:close/>
                <a:moveTo>
                  <a:pt x="0" y="0"/>
                </a:moveTo>
                <a:lnTo>
                  <a:pt x="1784660" y="0"/>
                </a:lnTo>
                <a:lnTo>
                  <a:pt x="1784660" y="1795347"/>
                </a:lnTo>
                <a:lnTo>
                  <a:pt x="0" y="1795347"/>
                </a:lnTo>
                <a:close/>
              </a:path>
            </a:pathLst>
          </a:cu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1332877" y="2093854"/>
            <a:ext cx="3764973" cy="2388274"/>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38" name="Picture Placeholder 13"/>
          <p:cNvSpPr>
            <a:spLocks noGrp="1"/>
          </p:cNvSpPr>
          <p:nvPr>
            <p:ph type="pic" sz="quarter" idx="51"/>
          </p:nvPr>
        </p:nvSpPr>
        <p:spPr>
          <a:xfrm>
            <a:off x="4893345" y="3156388"/>
            <a:ext cx="893111" cy="1556374"/>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节标题">
    <p:bg>
      <p:bgPr>
        <a:solidFill>
          <a:srgbClr val="FDFE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435E998-80D1-4D87-8808-2179AF1E64EC}"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92507-42F6-447A-98AF-A76C249896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35E998-80D1-4D87-8808-2179AF1E64EC}" type="datetimeFigureOut">
              <a:rPr lang="zh-CN" altLang="en-US" smtClean="0"/>
              <a:t>2018/12/22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92507-42F6-447A-98AF-A76C249896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bmp"/></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3.jpe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24.b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3964"/>
            <a:ext cx="12192000" cy="7077999"/>
          </a:xfrm>
          <a:prstGeom prst="rect">
            <a:avLst/>
          </a:prstGeom>
        </p:spPr>
      </p:pic>
      <p:sp>
        <p:nvSpPr>
          <p:cNvPr id="16" name="矩形 15"/>
          <p:cNvSpPr/>
          <p:nvPr/>
        </p:nvSpPr>
        <p:spPr>
          <a:xfrm>
            <a:off x="0" y="-219999"/>
            <a:ext cx="12238026" cy="70779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2826915" y="2189745"/>
            <a:ext cx="2698175" cy="1446550"/>
          </a:xfrm>
          <a:prstGeom prst="rect">
            <a:avLst/>
          </a:prstGeom>
          <a:noFill/>
        </p:spPr>
        <p:txBody>
          <a:bodyPr wrap="none" rtlCol="0">
            <a:spAutoFit/>
          </a:bodyPr>
          <a:lstStyle/>
          <a:p>
            <a:r>
              <a:rPr lang="en-US" altLang="zh-CN" sz="8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2019</a:t>
            </a:r>
            <a:endParaRPr lang="zh-CN" altLang="en-US" sz="8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7" name="矩形 6"/>
          <p:cNvSpPr/>
          <p:nvPr/>
        </p:nvSpPr>
        <p:spPr>
          <a:xfrm>
            <a:off x="5752547" y="2140837"/>
            <a:ext cx="37201" cy="1671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5907860" y="3374685"/>
            <a:ext cx="4894580" cy="521970"/>
          </a:xfrm>
          <a:prstGeom prst="rect">
            <a:avLst/>
          </a:prstGeom>
          <a:noFill/>
        </p:spPr>
        <p:txBody>
          <a:bodyPr wrap="none" rtlCol="0">
            <a:spAutoFit/>
          </a:bodyPr>
          <a:lstStyle/>
          <a:p>
            <a:r>
              <a:rPr lang="zh-CN" altLang="en-US" sz="2800" dirty="0">
                <a:solidFill>
                  <a:schemeClr val="bg1"/>
                </a:solidFill>
                <a:latin typeface="方正姚体" panose="02010601030101010101" charset="-122"/>
                <a:ea typeface="方正姚体" panose="02010601030101010101" charset="-122"/>
                <a:cs typeface="方正姚体" panose="02010601030101010101" charset="-122"/>
                <a:sym typeface="FZHei-B01S" panose="02010601030101010101" pitchFamily="2" charset="-122"/>
              </a:rPr>
              <a:t>身体和灵魂总有一个在路上 </a:t>
            </a:r>
            <a:r>
              <a:rPr lang="en-US" altLang="zh-CN" sz="2800" dirty="0">
                <a:solidFill>
                  <a:schemeClr val="bg1"/>
                </a:solidFill>
                <a:latin typeface="方正姚体" panose="02010601030101010101" charset="-122"/>
                <a:ea typeface="方正姚体" panose="02010601030101010101" charset="-122"/>
                <a:cs typeface="方正姚体" panose="02010601030101010101" charset="-122"/>
                <a:sym typeface="FZHei-B01S" panose="02010601030101010101" pitchFamily="2" charset="-122"/>
              </a:rPr>
              <a:t>&gt;&gt;</a:t>
            </a:r>
            <a:endParaRPr lang="zh-CN" altLang="en-US" sz="2800" dirty="0">
              <a:solidFill>
                <a:schemeClr val="bg1"/>
              </a:solidFill>
              <a:latin typeface="方正姚体" panose="02010601030101010101" charset="-122"/>
              <a:ea typeface="方正姚体" panose="02010601030101010101" charset="-122"/>
              <a:cs typeface="方正姚体" panose="02010601030101010101" charset="-122"/>
              <a:sym typeface="FZHei-B01S" panose="02010601030101010101" pitchFamily="2" charset="-122"/>
            </a:endParaRPr>
          </a:p>
        </p:txBody>
      </p:sp>
      <p:sp>
        <p:nvSpPr>
          <p:cNvPr id="9" name="文本框 8"/>
          <p:cNvSpPr txBox="1"/>
          <p:nvPr/>
        </p:nvSpPr>
        <p:spPr>
          <a:xfrm>
            <a:off x="5881613" y="2012579"/>
            <a:ext cx="5098967" cy="829945"/>
          </a:xfrm>
          <a:prstGeom prst="rect">
            <a:avLst/>
          </a:prstGeom>
          <a:noFill/>
        </p:spPr>
        <p:txBody>
          <a:bodyPr wrap="square" rtlCol="0">
            <a:spAutoFit/>
          </a:bodyPr>
          <a:lstStyle/>
          <a:p>
            <a:pPr algn="dist"/>
            <a:r>
              <a:rPr lang="zh-CN" altLang="en-US" sz="4800" b="1" dirty="0">
                <a:solidFill>
                  <a:schemeClr val="bg1"/>
                </a:solidFill>
                <a:latin typeface="方正姚体" panose="02010601030101010101" charset="-122"/>
                <a:ea typeface="方正姚体" panose="02010601030101010101" charset="-122"/>
                <a:sym typeface="FZHei-B01S" panose="02010601030101010101" pitchFamily="2" charset="-122"/>
              </a:rPr>
              <a:t>寒假社会调研报告</a:t>
            </a:r>
          </a:p>
        </p:txBody>
      </p:sp>
      <p:sp>
        <p:nvSpPr>
          <p:cNvPr id="10" name="文本框 9"/>
          <p:cNvSpPr txBox="1"/>
          <p:nvPr/>
        </p:nvSpPr>
        <p:spPr>
          <a:xfrm>
            <a:off x="5920984" y="2759194"/>
            <a:ext cx="5098967" cy="400110"/>
          </a:xfrm>
          <a:prstGeom prst="rect">
            <a:avLst/>
          </a:prstGeom>
          <a:noFill/>
        </p:spPr>
        <p:txBody>
          <a:bodyPr wrap="square" rtlCol="0">
            <a:spAutoFit/>
          </a:bodyPr>
          <a:lstStyle/>
          <a:p>
            <a:r>
              <a:rPr lang="en-US" altLang="zh-CN" sz="20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CHUANGXIN KEJI YIN LING WEILAI</a:t>
            </a:r>
            <a:endParaRPr lang="zh-CN" altLang="en-US" sz="20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cxnSp>
        <p:nvCxnSpPr>
          <p:cNvPr id="11" name="直接连接符 10"/>
          <p:cNvCxnSpPr/>
          <p:nvPr/>
        </p:nvCxnSpPr>
        <p:spPr>
          <a:xfrm>
            <a:off x="5920984" y="3220858"/>
            <a:ext cx="5098967" cy="0"/>
          </a:xfrm>
          <a:prstGeom prst="line">
            <a:avLst/>
          </a:prstGeom>
          <a:ln w="22225">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12" name="圆角矩形 95"/>
          <p:cNvSpPr/>
          <p:nvPr/>
        </p:nvSpPr>
        <p:spPr>
          <a:xfrm>
            <a:off x="3939742"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世界很大</a:t>
            </a:r>
          </a:p>
        </p:txBody>
      </p:sp>
      <p:sp>
        <p:nvSpPr>
          <p:cNvPr id="13" name="圆角矩形 96"/>
          <p:cNvSpPr/>
          <p:nvPr/>
        </p:nvSpPr>
        <p:spPr>
          <a:xfrm>
            <a:off x="5525090"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一起出发</a:t>
            </a:r>
          </a:p>
        </p:txBody>
      </p:sp>
      <p:sp>
        <p:nvSpPr>
          <p:cNvPr id="14" name="圆角矩形 97"/>
          <p:cNvSpPr/>
          <p:nvPr/>
        </p:nvSpPr>
        <p:spPr>
          <a:xfrm>
            <a:off x="7110439"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不留遗憾</a:t>
            </a:r>
          </a:p>
        </p:txBody>
      </p:sp>
      <p:sp>
        <p:nvSpPr>
          <p:cNvPr id="17" name="文本框 16"/>
          <p:cNvSpPr txBox="1"/>
          <p:nvPr/>
        </p:nvSpPr>
        <p:spPr>
          <a:xfrm>
            <a:off x="4678255" y="4639789"/>
            <a:ext cx="3305713" cy="369332"/>
          </a:xfrm>
          <a:prstGeom prst="rect">
            <a:avLst/>
          </a:prstGeom>
          <a:noFill/>
        </p:spPr>
        <p:txBody>
          <a:bodyPr wrap="none" rtlCol="0">
            <a:spAutoFit/>
          </a:bodyPr>
          <a:lstStyle/>
          <a:p>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宣讲人：</a:t>
            </a:r>
            <a:r>
              <a:rPr lang="en-US" altLang="zh-CN"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XXX  </a:t>
            </a:r>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时间：</a:t>
            </a:r>
            <a:r>
              <a:rPr lang="en-US" altLang="zh-CN"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XXX.X.X</a:t>
            </a:r>
            <a:endPar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18" name="纯音乐 - 情书 - loveletter to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37226" y="-155711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2" presetClass="entr" presetSubtype="2" fill="hold" grpId="0" nodeType="withEffect" p14:presetBounceEnd="42000">
                                      <p:stCondLst>
                                        <p:cond delay="1500"/>
                                      </p:stCondLst>
                                      <p:childTnLst>
                                        <p:set>
                                          <p:cBhvr>
                                            <p:cTn id="8" dur="1" fill="hold">
                                              <p:stCondLst>
                                                <p:cond delay="0"/>
                                              </p:stCondLst>
                                            </p:cTn>
                                            <p:tgtEl>
                                              <p:spTgt spid="6"/>
                                            </p:tgtEl>
                                            <p:attrNameLst>
                                              <p:attrName>style.visibility</p:attrName>
                                            </p:attrNameLst>
                                          </p:cBhvr>
                                          <p:to>
                                            <p:strVal val="visible"/>
                                          </p:to>
                                        </p:set>
                                        <p:anim calcmode="lin" valueType="num" p14:bounceEnd="42000">
                                          <p:cBhvr additive="base">
                                            <p:cTn id="9" dur="1000" fill="hold"/>
                                            <p:tgtEl>
                                              <p:spTgt spid="6"/>
                                            </p:tgtEl>
                                            <p:attrNameLst>
                                              <p:attrName>ppt_x</p:attrName>
                                            </p:attrNameLst>
                                          </p:cBhvr>
                                          <p:tavLst>
                                            <p:tav tm="0">
                                              <p:val>
                                                <p:strVal val="1+#ppt_w/2"/>
                                              </p:val>
                                            </p:tav>
                                            <p:tav tm="100000">
                                              <p:val>
                                                <p:strVal val="#ppt_x"/>
                                              </p:val>
                                            </p:tav>
                                          </p:tavLst>
                                        </p:anim>
                                        <p:anim calcmode="lin" valueType="num" p14:bounceEnd="42000">
                                          <p:cBhvr additive="base">
                                            <p:cTn id="10" dur="1000" fill="hold"/>
                                            <p:tgtEl>
                                              <p:spTgt spid="6"/>
                                            </p:tgtEl>
                                            <p:attrNameLst>
                                              <p:attrName>ppt_y</p:attrName>
                                            </p:attrNameLst>
                                          </p:cBhvr>
                                          <p:tavLst>
                                            <p:tav tm="0">
                                              <p:val>
                                                <p:strVal val="#ppt_y"/>
                                              </p:val>
                                            </p:tav>
                                            <p:tav tm="100000">
                                              <p:val>
                                                <p:strVal val="#ppt_y"/>
                                              </p:val>
                                            </p:tav>
                                          </p:tavLst>
                                        </p:anim>
                                      </p:childTnLst>
                                    </p:cTn>
                                  </p:par>
                                  <p:par>
                                    <p:cTn id="11" presetID="17" presetClass="entr" presetSubtype="1" fill="hold" grpId="0" nodeType="withEffect">
                                      <p:stCondLst>
                                        <p:cond delay="2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ppt_h/2"/>
                                              </p:val>
                                            </p:tav>
                                            <p:tav tm="100000">
                                              <p:val>
                                                <p:strVal val="#ppt_y"/>
                                              </p:val>
                                            </p:tav>
                                          </p:tavLst>
                                        </p:anim>
                                        <p:anim calcmode="lin" valueType="num">
                                          <p:cBhvr>
                                            <p:cTn id="15" dur="500" fill="hold"/>
                                            <p:tgtEl>
                                              <p:spTgt spid="7"/>
                                            </p:tgtEl>
                                            <p:attrNameLst>
                                              <p:attrName>ppt_w</p:attrName>
                                            </p:attrNameLst>
                                          </p:cBhvr>
                                          <p:tavLst>
                                            <p:tav tm="0">
                                              <p:val>
                                                <p:strVal val="#ppt_w"/>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1" presetClass="entr" presetSubtype="0" fill="hold" grpId="0" nodeType="withEffect">
                                      <p:stCondLst>
                                        <p:cond delay="300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
                                            </p:tgtEl>
                                            <p:attrNameLst>
                                              <p:attrName>ppt_y</p:attrName>
                                            </p:attrNameLst>
                                          </p:cBhvr>
                                          <p:tavLst>
                                            <p:tav tm="0">
                                              <p:val>
                                                <p:strVal val="#ppt_y"/>
                                              </p:val>
                                            </p:tav>
                                            <p:tav tm="100000">
                                              <p:val>
                                                <p:strVal val="#ppt_y"/>
                                              </p:val>
                                            </p:tav>
                                          </p:tavLst>
                                        </p:anim>
                                        <p:anim calcmode="lin" valueType="num">
                                          <p:cBhvr>
                                            <p:cTn id="2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
                                            </p:tgtEl>
                                          </p:cBhvr>
                                        </p:animEffect>
                                      </p:childTnLst>
                                    </p:cTn>
                                  </p:par>
                                  <p:par>
                                    <p:cTn id="24" presetID="53" presetClass="entr" presetSubtype="16" fill="hold" grpId="0" nodeType="withEffect">
                                      <p:stCondLst>
                                        <p:cond delay="3900"/>
                                      </p:stCondLst>
                                      <p:iterate type="lt">
                                        <p:tmPct val="10000"/>
                                      </p:iterate>
                                      <p:childTnLst>
                                        <p:set>
                                          <p:cBhvr>
                                            <p:cTn id="25" dur="1" fill="hold">
                                              <p:stCondLst>
                                                <p:cond delay="0"/>
                                              </p:stCondLst>
                                            </p:cTn>
                                            <p:tgtEl>
                                              <p:spTgt spid="10"/>
                                            </p:tgtEl>
                                            <p:attrNameLst>
                                              <p:attrName>style.visibility</p:attrName>
                                            </p:attrNameLst>
                                          </p:cBhvr>
                                          <p:to>
                                            <p:strVal val="visible"/>
                                          </p:to>
                                        </p:set>
                                        <p:anim calcmode="lin" valueType="num">
                                          <p:cBhvr>
                                            <p:cTn id="26" dur="250" fill="hold"/>
                                            <p:tgtEl>
                                              <p:spTgt spid="10"/>
                                            </p:tgtEl>
                                            <p:attrNameLst>
                                              <p:attrName>ppt_w</p:attrName>
                                            </p:attrNameLst>
                                          </p:cBhvr>
                                          <p:tavLst>
                                            <p:tav tm="0">
                                              <p:val>
                                                <p:fltVal val="0"/>
                                              </p:val>
                                            </p:tav>
                                            <p:tav tm="100000">
                                              <p:val>
                                                <p:strVal val="#ppt_w"/>
                                              </p:val>
                                            </p:tav>
                                          </p:tavLst>
                                        </p:anim>
                                        <p:anim calcmode="lin" valueType="num">
                                          <p:cBhvr>
                                            <p:cTn id="27" dur="250" fill="hold"/>
                                            <p:tgtEl>
                                              <p:spTgt spid="10"/>
                                            </p:tgtEl>
                                            <p:attrNameLst>
                                              <p:attrName>ppt_h</p:attrName>
                                            </p:attrNameLst>
                                          </p:cBhvr>
                                          <p:tavLst>
                                            <p:tav tm="0">
                                              <p:val>
                                                <p:fltVal val="0"/>
                                              </p:val>
                                            </p:tav>
                                            <p:tav tm="100000">
                                              <p:val>
                                                <p:strVal val="#ppt_h"/>
                                              </p:val>
                                            </p:tav>
                                          </p:tavLst>
                                        </p:anim>
                                        <p:animEffect transition="in" filter="fade">
                                          <p:cBhvr>
                                            <p:cTn id="28" dur="250"/>
                                            <p:tgtEl>
                                              <p:spTgt spid="10"/>
                                            </p:tgtEl>
                                          </p:cBhvr>
                                        </p:animEffect>
                                      </p:childTnLst>
                                    </p:cTn>
                                  </p:par>
                                  <p:par>
                                    <p:cTn id="29" presetID="10" presetClass="entr" presetSubtype="0" fill="hold" nodeType="withEffect">
                                      <p:stCondLst>
                                        <p:cond delay="4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par>
                                    <p:cTn id="32" presetID="22" presetClass="entr" presetSubtype="8" fill="hold" grpId="0" nodeType="withEffect">
                                      <p:stCondLst>
                                        <p:cond delay="500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par>
                                    <p:cTn id="35" presetID="50" presetClass="entr" presetSubtype="0" decel="100000" fill="hold" grpId="0" nodeType="withEffect">
                                      <p:stCondLst>
                                        <p:cond delay="625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3"/>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par>
                                    <p:cTn id="40" presetID="50" presetClass="entr" presetSubtype="0" decel="100000" fill="hold" grpId="0" nodeType="withEffect">
                                      <p:stCondLst>
                                        <p:cond delay="6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strVal val="#ppt_w+.3"/>
                                              </p:val>
                                            </p:tav>
                                            <p:tav tm="100000">
                                              <p:val>
                                                <p:strVal val="#ppt_w"/>
                                              </p:val>
                                            </p:tav>
                                          </p:tavLst>
                                        </p:anim>
                                        <p:anim calcmode="lin" valueType="num">
                                          <p:cBhvr>
                                            <p:cTn id="43" dur="1000" fill="hold"/>
                                            <p:tgtEl>
                                              <p:spTgt spid="13"/>
                                            </p:tgtEl>
                                            <p:attrNameLst>
                                              <p:attrName>ppt_h</p:attrName>
                                            </p:attrNameLst>
                                          </p:cBhvr>
                                          <p:tavLst>
                                            <p:tav tm="0">
                                              <p:val>
                                                <p:strVal val="#ppt_h"/>
                                              </p:val>
                                            </p:tav>
                                            <p:tav tm="100000">
                                              <p:val>
                                                <p:strVal val="#ppt_h"/>
                                              </p:val>
                                            </p:tav>
                                          </p:tavLst>
                                        </p:anim>
                                        <p:animEffect transition="in" filter="fade">
                                          <p:cBhvr>
                                            <p:cTn id="44" dur="1000"/>
                                            <p:tgtEl>
                                              <p:spTgt spid="13"/>
                                            </p:tgtEl>
                                          </p:cBhvr>
                                        </p:animEffect>
                                      </p:childTnLst>
                                    </p:cTn>
                                  </p:par>
                                  <p:par>
                                    <p:cTn id="45" presetID="50" presetClass="entr" presetSubtype="0" decel="100000" fill="hold" grpId="0" nodeType="withEffect">
                                      <p:stCondLst>
                                        <p:cond delay="625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strVal val="#ppt_w+.3"/>
                                              </p:val>
                                            </p:tav>
                                            <p:tav tm="100000">
                                              <p:val>
                                                <p:strVal val="#ppt_w"/>
                                              </p:val>
                                            </p:tav>
                                          </p:tavLst>
                                        </p:anim>
                                        <p:anim calcmode="lin" valueType="num">
                                          <p:cBhvr>
                                            <p:cTn id="48" dur="1000" fill="hold"/>
                                            <p:tgtEl>
                                              <p:spTgt spid="14"/>
                                            </p:tgtEl>
                                            <p:attrNameLst>
                                              <p:attrName>ppt_h</p:attrName>
                                            </p:attrNameLst>
                                          </p:cBhvr>
                                          <p:tavLst>
                                            <p:tav tm="0">
                                              <p:val>
                                                <p:strVal val="#ppt_h"/>
                                              </p:val>
                                            </p:tav>
                                            <p:tav tm="100000">
                                              <p:val>
                                                <p:strVal val="#ppt_h"/>
                                              </p:val>
                                            </p:tav>
                                          </p:tavLst>
                                        </p:anim>
                                        <p:animEffect transition="in" filter="fade">
                                          <p:cBhvr>
                                            <p:cTn id="4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hold" display="0">
                      <p:stCondLst>
                        <p:cond delay="indefinite"/>
                      </p:stCondLst>
                      <p:endCondLst>
                        <p:cond evt="onStopAudio" delay="0">
                          <p:tgtEl>
                            <p:sldTgt/>
                          </p:tgtEl>
                        </p:cond>
                      </p:endCondLst>
                    </p:cTn>
                    <p:tgtEl>
                      <p:spTgt spid="18"/>
                    </p:tgtEl>
                  </p:cMediaNode>
                </p:audio>
              </p:childTnLst>
            </p:cTn>
          </p:par>
        </p:tnLst>
        <p:bldLst>
          <p:bldP spid="6" grpId="0"/>
          <p:bldP spid="7" grpId="0" animBg="1"/>
          <p:bldP spid="8" grpId="0"/>
          <p:bldP spid="9" grpId="0"/>
          <p:bldP spid="10" grpId="0"/>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2" presetClass="entr" presetSubtype="2"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1+#ppt_w/2"/>
                                              </p:val>
                                            </p:tav>
                                            <p:tav tm="100000">
                                              <p:val>
                                                <p:strVal val="#ppt_x"/>
                                              </p:val>
                                            </p:tav>
                                          </p:tavLst>
                                        </p:anim>
                                        <p:anim calcmode="lin" valueType="num">
                                          <p:cBhvr additive="base">
                                            <p:cTn id="10" dur="1000" fill="hold"/>
                                            <p:tgtEl>
                                              <p:spTgt spid="6"/>
                                            </p:tgtEl>
                                            <p:attrNameLst>
                                              <p:attrName>ppt_y</p:attrName>
                                            </p:attrNameLst>
                                          </p:cBhvr>
                                          <p:tavLst>
                                            <p:tav tm="0">
                                              <p:val>
                                                <p:strVal val="#ppt_y"/>
                                              </p:val>
                                            </p:tav>
                                            <p:tav tm="100000">
                                              <p:val>
                                                <p:strVal val="#ppt_y"/>
                                              </p:val>
                                            </p:tav>
                                          </p:tavLst>
                                        </p:anim>
                                      </p:childTnLst>
                                    </p:cTn>
                                  </p:par>
                                  <p:par>
                                    <p:cTn id="11" presetID="17" presetClass="entr" presetSubtype="1" fill="hold" grpId="0" nodeType="withEffect">
                                      <p:stCondLst>
                                        <p:cond delay="2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ppt_h/2"/>
                                              </p:val>
                                            </p:tav>
                                            <p:tav tm="100000">
                                              <p:val>
                                                <p:strVal val="#ppt_y"/>
                                              </p:val>
                                            </p:tav>
                                          </p:tavLst>
                                        </p:anim>
                                        <p:anim calcmode="lin" valueType="num">
                                          <p:cBhvr>
                                            <p:cTn id="15" dur="500" fill="hold"/>
                                            <p:tgtEl>
                                              <p:spTgt spid="7"/>
                                            </p:tgtEl>
                                            <p:attrNameLst>
                                              <p:attrName>ppt_w</p:attrName>
                                            </p:attrNameLst>
                                          </p:cBhvr>
                                          <p:tavLst>
                                            <p:tav tm="0">
                                              <p:val>
                                                <p:strVal val="#ppt_w"/>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par>
                                    <p:cTn id="17" presetID="41" presetClass="entr" presetSubtype="0" fill="hold" grpId="0" nodeType="withEffect">
                                      <p:stCondLst>
                                        <p:cond delay="300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
                                            </p:tgtEl>
                                            <p:attrNameLst>
                                              <p:attrName>ppt_y</p:attrName>
                                            </p:attrNameLst>
                                          </p:cBhvr>
                                          <p:tavLst>
                                            <p:tav tm="0">
                                              <p:val>
                                                <p:strVal val="#ppt_y"/>
                                              </p:val>
                                            </p:tav>
                                            <p:tav tm="100000">
                                              <p:val>
                                                <p:strVal val="#ppt_y"/>
                                              </p:val>
                                            </p:tav>
                                          </p:tavLst>
                                        </p:anim>
                                        <p:anim calcmode="lin" valueType="num">
                                          <p:cBhvr>
                                            <p:cTn id="2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
                                            </p:tgtEl>
                                          </p:cBhvr>
                                        </p:animEffect>
                                      </p:childTnLst>
                                    </p:cTn>
                                  </p:par>
                                  <p:par>
                                    <p:cTn id="24" presetID="53" presetClass="entr" presetSubtype="16" fill="hold" grpId="0" nodeType="withEffect">
                                      <p:stCondLst>
                                        <p:cond delay="3900"/>
                                      </p:stCondLst>
                                      <p:iterate type="lt">
                                        <p:tmPct val="10000"/>
                                      </p:iterate>
                                      <p:childTnLst>
                                        <p:set>
                                          <p:cBhvr>
                                            <p:cTn id="25" dur="1" fill="hold">
                                              <p:stCondLst>
                                                <p:cond delay="0"/>
                                              </p:stCondLst>
                                            </p:cTn>
                                            <p:tgtEl>
                                              <p:spTgt spid="10"/>
                                            </p:tgtEl>
                                            <p:attrNameLst>
                                              <p:attrName>style.visibility</p:attrName>
                                            </p:attrNameLst>
                                          </p:cBhvr>
                                          <p:to>
                                            <p:strVal val="visible"/>
                                          </p:to>
                                        </p:set>
                                        <p:anim calcmode="lin" valueType="num">
                                          <p:cBhvr>
                                            <p:cTn id="26" dur="250" fill="hold"/>
                                            <p:tgtEl>
                                              <p:spTgt spid="10"/>
                                            </p:tgtEl>
                                            <p:attrNameLst>
                                              <p:attrName>ppt_w</p:attrName>
                                            </p:attrNameLst>
                                          </p:cBhvr>
                                          <p:tavLst>
                                            <p:tav tm="0">
                                              <p:val>
                                                <p:fltVal val="0"/>
                                              </p:val>
                                            </p:tav>
                                            <p:tav tm="100000">
                                              <p:val>
                                                <p:strVal val="#ppt_w"/>
                                              </p:val>
                                            </p:tav>
                                          </p:tavLst>
                                        </p:anim>
                                        <p:anim calcmode="lin" valueType="num">
                                          <p:cBhvr>
                                            <p:cTn id="27" dur="250" fill="hold"/>
                                            <p:tgtEl>
                                              <p:spTgt spid="10"/>
                                            </p:tgtEl>
                                            <p:attrNameLst>
                                              <p:attrName>ppt_h</p:attrName>
                                            </p:attrNameLst>
                                          </p:cBhvr>
                                          <p:tavLst>
                                            <p:tav tm="0">
                                              <p:val>
                                                <p:fltVal val="0"/>
                                              </p:val>
                                            </p:tav>
                                            <p:tav tm="100000">
                                              <p:val>
                                                <p:strVal val="#ppt_h"/>
                                              </p:val>
                                            </p:tav>
                                          </p:tavLst>
                                        </p:anim>
                                        <p:animEffect transition="in" filter="fade">
                                          <p:cBhvr>
                                            <p:cTn id="28" dur="250"/>
                                            <p:tgtEl>
                                              <p:spTgt spid="10"/>
                                            </p:tgtEl>
                                          </p:cBhvr>
                                        </p:animEffect>
                                      </p:childTnLst>
                                    </p:cTn>
                                  </p:par>
                                  <p:par>
                                    <p:cTn id="29" presetID="10" presetClass="entr" presetSubtype="0" fill="hold" nodeType="withEffect">
                                      <p:stCondLst>
                                        <p:cond delay="4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par>
                                    <p:cTn id="32" presetID="22" presetClass="entr" presetSubtype="8" fill="hold" grpId="0" nodeType="withEffect">
                                      <p:stCondLst>
                                        <p:cond delay="500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par>
                                    <p:cTn id="35" presetID="50" presetClass="entr" presetSubtype="0" decel="100000" fill="hold" grpId="0" nodeType="withEffect">
                                      <p:stCondLst>
                                        <p:cond delay="625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3"/>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par>
                                    <p:cTn id="40" presetID="50" presetClass="entr" presetSubtype="0" decel="100000" fill="hold" grpId="0" nodeType="withEffect">
                                      <p:stCondLst>
                                        <p:cond delay="6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strVal val="#ppt_w+.3"/>
                                              </p:val>
                                            </p:tav>
                                            <p:tav tm="100000">
                                              <p:val>
                                                <p:strVal val="#ppt_w"/>
                                              </p:val>
                                            </p:tav>
                                          </p:tavLst>
                                        </p:anim>
                                        <p:anim calcmode="lin" valueType="num">
                                          <p:cBhvr>
                                            <p:cTn id="43" dur="1000" fill="hold"/>
                                            <p:tgtEl>
                                              <p:spTgt spid="13"/>
                                            </p:tgtEl>
                                            <p:attrNameLst>
                                              <p:attrName>ppt_h</p:attrName>
                                            </p:attrNameLst>
                                          </p:cBhvr>
                                          <p:tavLst>
                                            <p:tav tm="0">
                                              <p:val>
                                                <p:strVal val="#ppt_h"/>
                                              </p:val>
                                            </p:tav>
                                            <p:tav tm="100000">
                                              <p:val>
                                                <p:strVal val="#ppt_h"/>
                                              </p:val>
                                            </p:tav>
                                          </p:tavLst>
                                        </p:anim>
                                        <p:animEffect transition="in" filter="fade">
                                          <p:cBhvr>
                                            <p:cTn id="44" dur="1000"/>
                                            <p:tgtEl>
                                              <p:spTgt spid="13"/>
                                            </p:tgtEl>
                                          </p:cBhvr>
                                        </p:animEffect>
                                      </p:childTnLst>
                                    </p:cTn>
                                  </p:par>
                                  <p:par>
                                    <p:cTn id="45" presetID="50" presetClass="entr" presetSubtype="0" decel="100000" fill="hold" grpId="0" nodeType="withEffect">
                                      <p:stCondLst>
                                        <p:cond delay="625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strVal val="#ppt_w+.3"/>
                                              </p:val>
                                            </p:tav>
                                            <p:tav tm="100000">
                                              <p:val>
                                                <p:strVal val="#ppt_w"/>
                                              </p:val>
                                            </p:tav>
                                          </p:tavLst>
                                        </p:anim>
                                        <p:anim calcmode="lin" valueType="num">
                                          <p:cBhvr>
                                            <p:cTn id="48" dur="1000" fill="hold"/>
                                            <p:tgtEl>
                                              <p:spTgt spid="14"/>
                                            </p:tgtEl>
                                            <p:attrNameLst>
                                              <p:attrName>ppt_h</p:attrName>
                                            </p:attrNameLst>
                                          </p:cBhvr>
                                          <p:tavLst>
                                            <p:tav tm="0">
                                              <p:val>
                                                <p:strVal val="#ppt_h"/>
                                              </p:val>
                                            </p:tav>
                                            <p:tav tm="100000">
                                              <p:val>
                                                <p:strVal val="#ppt_h"/>
                                              </p:val>
                                            </p:tav>
                                          </p:tavLst>
                                        </p:anim>
                                        <p:animEffect transition="in" filter="fade">
                                          <p:cBhvr>
                                            <p:cTn id="4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hold" display="0">
                      <p:stCondLst>
                        <p:cond delay="indefinite"/>
                      </p:stCondLst>
                      <p:endCondLst>
                        <p:cond evt="onStopAudio" delay="0">
                          <p:tgtEl>
                            <p:sldTgt/>
                          </p:tgtEl>
                        </p:cond>
                      </p:endCondLst>
                    </p:cTn>
                    <p:tgtEl>
                      <p:spTgt spid="18"/>
                    </p:tgtEl>
                  </p:cMediaNode>
                </p:audio>
              </p:childTnLst>
            </p:cTn>
          </p:par>
        </p:tnLst>
        <p:bldLst>
          <p:bldP spid="6" grpId="0"/>
          <p:bldP spid="7" grpId="0" animBg="1"/>
          <p:bldP spid="8" grpId="0"/>
          <p:bldP spid="9" grpId="0"/>
          <p:bldP spid="10" grpId="0"/>
          <p:bldP spid="12" grpId="0" animBg="1"/>
          <p:bldP spid="13" grpId="0" animBg="1"/>
          <p:bldP spid="14"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descr="e7d195523061f1c09d6f9b3d376af7cc83eec7fa36f660fcFABA8E4E22B65493F1579964AC498A6DD12E9A37B3F4D805B6D0115AA1C9B53E5DC593BBAD6517EC30D5C3535F30F1310ED1D1E84EABB6F0393B3AE17624DE18DF5B1959880DEA297A2DA0F666A4BC96406800F35B7137E62E4C1FAF0AD8461668FC8EBD0D834DB49BAD56707447352F"/>
          <p:cNvSpPr/>
          <p:nvPr/>
        </p:nvSpPr>
        <p:spPr>
          <a:xfrm>
            <a:off x="2286000" y="1153301"/>
            <a:ext cx="7632592" cy="461665"/>
          </a:xfrm>
          <a:prstGeom prst="rect">
            <a:avLst/>
          </a:prstGeom>
          <a:effectLst/>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zh-CN" sz="1000" b="0" i="0" u="none" strike="noStrike" kern="1200" cap="none" spc="0" normalizeH="0" baseline="0" noProof="0" dirty="0">
                <a:ln>
                  <a:noFill/>
                </a:ln>
                <a:solidFill>
                  <a:prstClr val="black">
                    <a:lumMod val="75000"/>
                    <a:lumOff val="25000"/>
                    <a:alpha val="9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我是一个设计师，可是设计师不代表是一个很会设计的人，而应该是一个抱设计理想来生活、来活下去的人。</a:t>
            </a:r>
            <a:endParaRPr kumimoji="0" lang="en-US" altLang="zh-CN" sz="1000" b="0" i="0" u="none" strike="noStrike" kern="1200" cap="none" spc="0" normalizeH="0" baseline="0" noProof="0" dirty="0">
              <a:ln>
                <a:noFill/>
              </a:ln>
              <a:solidFill>
                <a:prstClr val="black">
                  <a:lumMod val="75000"/>
                  <a:lumOff val="25000"/>
                  <a:alpha val="90000"/>
                </a:prst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alpha val="9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这是一段描述性文字，你可以在这里写上对本次推介会的活动节目安排进行简短的说明。</a:t>
            </a:r>
            <a:endParaRPr kumimoji="0" lang="zh-CN" altLang="zh-CN" sz="1000" b="0" i="0" u="none" strike="noStrike" kern="1200" cap="none" spc="0" normalizeH="0" baseline="0" noProof="0" dirty="0">
              <a:ln>
                <a:noFill/>
              </a:ln>
              <a:solidFill>
                <a:prstClr val="black">
                  <a:lumMod val="75000"/>
                  <a:lumOff val="25000"/>
                  <a:alpha val="90000"/>
                </a:prst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pic>
        <p:nvPicPr>
          <p:cNvPr id="80" name="图片占位符 79"/>
          <p:cNvPicPr>
            <a:picLocks noGrp="1" noChangeAspect="1"/>
          </p:cNvPicPr>
          <p:nvPr>
            <p:ph type="pic" sz="quarter" idx="30"/>
          </p:nvPr>
        </p:nvPicPr>
        <p:blipFill>
          <a:blip r:embed="rId3" cstate="print">
            <a:extLst>
              <a:ext uri="{28A0092B-C50C-407E-A947-70E740481C1C}">
                <a14:useLocalDpi xmlns:a14="http://schemas.microsoft.com/office/drawing/2010/main" val="0"/>
              </a:ext>
            </a:extLst>
          </a:blip>
          <a:stretch>
            <a:fillRect/>
          </a:stretch>
        </p:blipFill>
        <p:spPr>
          <a:xfrm>
            <a:off x="1182687" y="1840565"/>
            <a:ext cx="2469600" cy="1845823"/>
          </a:xfrm>
        </p:spPr>
      </p:pic>
      <p:pic>
        <p:nvPicPr>
          <p:cNvPr id="82" name="图片占位符 81"/>
          <p:cNvPicPr>
            <a:picLocks noGrp="1" noChangeAspect="1"/>
          </p:cNvPicPr>
          <p:nvPr>
            <p:ph type="pic" sz="quarter" idx="26"/>
          </p:nvPr>
        </p:nvPicPr>
        <p:blipFill rotWithShape="1">
          <a:blip r:embed="rId4">
            <a:extLst>
              <a:ext uri="{28A0092B-C50C-407E-A947-70E740481C1C}">
                <a14:useLocalDpi xmlns:a14="http://schemas.microsoft.com/office/drawing/2010/main" val="0"/>
              </a:ext>
            </a:extLst>
          </a:blip>
          <a:srcRect t="48654"/>
          <a:stretch>
            <a:fillRect/>
          </a:stretch>
        </p:blipFill>
        <p:spPr>
          <a:xfrm>
            <a:off x="3686629" y="1838827"/>
            <a:ext cx="4818742" cy="1849297"/>
          </a:xfrm>
        </p:spPr>
      </p:pic>
      <p:pic>
        <p:nvPicPr>
          <p:cNvPr id="84" name="图片占位符 83"/>
          <p:cNvPicPr>
            <a:picLocks noGrp="1" noChangeAspect="1"/>
          </p:cNvPicPr>
          <p:nvPr>
            <p:ph type="pic" sz="quarter" idx="29"/>
          </p:nvPr>
        </p:nvPicPr>
        <p:blipFill>
          <a:blip r:embed="rId5" cstate="print">
            <a:extLst>
              <a:ext uri="{28A0092B-C50C-407E-A947-70E740481C1C}">
                <a14:useLocalDpi xmlns:a14="http://schemas.microsoft.com/office/drawing/2010/main" val="0"/>
              </a:ext>
            </a:extLst>
          </a:blip>
          <a:stretch>
            <a:fillRect/>
          </a:stretch>
        </p:blipFill>
        <p:spPr>
          <a:xfrm>
            <a:off x="8543125" y="1838828"/>
            <a:ext cx="2468322" cy="1849295"/>
          </a:xfrm>
        </p:spPr>
      </p:pic>
      <p:pic>
        <p:nvPicPr>
          <p:cNvPr id="86" name="图片占位符 85"/>
          <p:cNvPicPr>
            <a:picLocks noGrp="1" noChangeAspect="1"/>
          </p:cNvPicPr>
          <p:nvPr>
            <p:ph type="pic" sz="quarter" idx="25"/>
          </p:nvPr>
        </p:nvPicPr>
        <p:blipFill rotWithShape="1">
          <a:blip r:embed="rId6" cstate="print">
            <a:extLst>
              <a:ext uri="{28A0092B-C50C-407E-A947-70E740481C1C}">
                <a14:useLocalDpi xmlns:a14="http://schemas.microsoft.com/office/drawing/2010/main" val="0"/>
              </a:ext>
            </a:extLst>
          </a:blip>
          <a:srcRect b="41193"/>
          <a:stretch>
            <a:fillRect/>
          </a:stretch>
        </p:blipFill>
        <p:spPr>
          <a:xfrm>
            <a:off x="1161143" y="3738923"/>
            <a:ext cx="4789714" cy="2110289"/>
          </a:xfrm>
        </p:spPr>
      </p:pic>
      <p:pic>
        <p:nvPicPr>
          <p:cNvPr id="90" name="图片占位符 89"/>
          <p:cNvPicPr>
            <a:picLocks noGrp="1" noChangeAspect="1"/>
          </p:cNvPicPr>
          <p:nvPr>
            <p:ph type="pic" sz="quarter" idx="28"/>
          </p:nvPr>
        </p:nvPicPr>
        <p:blipFill rotWithShape="1">
          <a:blip r:embed="rId7" cstate="print">
            <a:extLst>
              <a:ext uri="{28A0092B-C50C-407E-A947-70E740481C1C}">
                <a14:useLocalDpi xmlns:a14="http://schemas.microsoft.com/office/drawing/2010/main" val="0"/>
              </a:ext>
            </a:extLst>
          </a:blip>
          <a:srcRect l="11229"/>
          <a:stretch>
            <a:fillRect/>
          </a:stretch>
        </p:blipFill>
        <p:spPr>
          <a:xfrm>
            <a:off x="8542086" y="3744687"/>
            <a:ext cx="2470403" cy="2079980"/>
          </a:xfrm>
        </p:spPr>
      </p:pic>
      <p:pic>
        <p:nvPicPr>
          <p:cNvPr id="92" name="图片占位符 91"/>
          <p:cNvPicPr>
            <a:picLocks noGrp="1" noChangeAspect="1"/>
          </p:cNvPicPr>
          <p:nvPr>
            <p:ph type="pic" sz="quarter" idx="27"/>
          </p:nvPr>
        </p:nvPicPr>
        <p:blipFill rotWithShape="1">
          <a:blip r:embed="rId8" cstate="print">
            <a:extLst>
              <a:ext uri="{28A0092B-C50C-407E-A947-70E740481C1C}">
                <a14:useLocalDpi xmlns:a14="http://schemas.microsoft.com/office/drawing/2010/main" val="0"/>
              </a:ext>
            </a:extLst>
          </a:blip>
          <a:srcRect l="13756"/>
          <a:stretch>
            <a:fillRect/>
          </a:stretch>
        </p:blipFill>
        <p:spPr>
          <a:xfrm>
            <a:off x="6012397" y="3738661"/>
            <a:ext cx="2470403" cy="2073420"/>
          </a:xfrm>
        </p:spPr>
      </p:pic>
      <p:sp>
        <p:nvSpPr>
          <p:cNvPr id="93" name="文本框 92" descr="e7d195523061f1c09d6f9b3d376af7cc83eec7fa36f660fcFABA8E4E22B65493F1579964AC498A6DD12E9A37B3F4D805B6D0115AA1C9B53E5DC593BBAD6517EC30D5C3535F30F1310ED1D1E84EABB6F0393B3AE17624DE18DF5B1959880DEA297A2DA0F666A4BC96406800F35B7137E62E4C1FAF0AD8461668FC8EBD0D834DB49BAD56707447352F"/>
          <p:cNvSpPr txBox="1"/>
          <p:nvPr/>
        </p:nvSpPr>
        <p:spPr>
          <a:xfrm>
            <a:off x="5608527" y="453493"/>
            <a:ext cx="974946"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4.1</a:t>
            </a:r>
            <a:endParaRPr kumimoji="0" lang="zh-CN" altLang="en-US" sz="44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 name="e7d195523061f1c0" descr="e7d195523061f1c09d6f9b3d376af7cc83eec7fa36f660fcFABA8E4E22B65493F1579964AC498A6DD12E9A37B3F4D805B6D0115AA1C9B53E5DC593BBAD6517EC30D5C3535F30F1310ED1D1E84EABB6F0393B3AE17624DE18DF5B1959880DEA297A2DA0F666A4BC96406800F35B7137E62E4C1FAF0AD8461668FC8EBD0D834DB49BAD56707447352F" hidden="1"/>
          <p:cNvSpPr txBox="1"/>
          <p:nvPr/>
        </p:nvSpPr>
        <p:spPr>
          <a:xfrm>
            <a:off x="-355600" y="1803400"/>
            <a:ext cx="268663"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FZHei-B01S" panose="02010601030101010101" pitchFamily="2" charset="-122"/>
                <a:ea typeface="FZHei-B01S" panose="02010601030101010101" pitchFamily="2" charset="-122"/>
                <a:sym typeface="FZHei-B01S" panose="02010601030101010101" pitchFamily="2" charset="-122"/>
              </a:rPr>
              <a:t>e7d195523061f1c09d6f9b3d376af7cc83eec7fa36f660fcFABA8E4E22B65493F1579964AC498A6DD12E9A37B3F4D805B6D0115AA1C9B53E5DC593BBAD6517EC30D5C3535F30F1310ED1D1E84EABB6F0393B3AE17624DE18DF5B1959880DEA297A2DA0F666A4BC96406800F35B7137E62E4C1FAF0AD8461668FC8EBD0D834DB49BAD56707447352F</a:t>
            </a:r>
            <a:endParaRPr kumimoji="0" lang="zh-CN" altLang="en-US" sz="100" b="0" i="0" u="none" strike="noStrike" kern="1200" cap="none" spc="0" normalizeH="0" baseline="0" noProof="0">
              <a:ln>
                <a:noFill/>
              </a:ln>
              <a:solidFill>
                <a:prstClr val="black"/>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5053639" y="256541"/>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93890" y="1783715"/>
            <a:ext cx="4591050" cy="3919220"/>
            <a:chOff x="9873" y="2851"/>
            <a:chExt cx="7230" cy="6172"/>
          </a:xfrm>
        </p:grpSpPr>
        <p:sp>
          <p:nvSpPr>
            <p:cNvPr id="12" name="圆角矩形 3"/>
            <p:cNvSpPr>
              <a:spLocks noChangeArrowheads="1"/>
            </p:cNvSpPr>
            <p:nvPr/>
          </p:nvSpPr>
          <p:spPr bwMode="auto">
            <a:xfrm>
              <a:off x="9873" y="3221"/>
              <a:ext cx="7230" cy="2323"/>
            </a:xfrm>
            <a:prstGeom prst="roundRect">
              <a:avLst>
                <a:gd name="adj" fmla="val 9083"/>
              </a:avLst>
            </a:prstGeom>
            <a:noFill/>
            <a:ln w="1270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4"/>
            <p:cNvSpPr>
              <a:spLocks noChangeArrowheads="1"/>
            </p:cNvSpPr>
            <p:nvPr/>
          </p:nvSpPr>
          <p:spPr bwMode="auto">
            <a:xfrm>
              <a:off x="10398" y="3736"/>
              <a:ext cx="6180" cy="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圆角矩形 5"/>
            <p:cNvSpPr>
              <a:spLocks noChangeArrowheads="1"/>
            </p:cNvSpPr>
            <p:nvPr/>
          </p:nvSpPr>
          <p:spPr bwMode="auto">
            <a:xfrm>
              <a:off x="9873" y="6701"/>
              <a:ext cx="7230" cy="2323"/>
            </a:xfrm>
            <a:prstGeom prst="roundRect">
              <a:avLst>
                <a:gd name="adj" fmla="val 9083"/>
              </a:avLst>
            </a:prstGeom>
            <a:noFill/>
            <a:ln w="12700">
              <a:solidFill>
                <a:schemeClr val="accent2"/>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6"/>
            <p:cNvSpPr>
              <a:spLocks noChangeArrowheads="1"/>
            </p:cNvSpPr>
            <p:nvPr/>
          </p:nvSpPr>
          <p:spPr bwMode="auto">
            <a:xfrm>
              <a:off x="10398" y="7216"/>
              <a:ext cx="6180" cy="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圆角矩形 7"/>
            <p:cNvSpPr>
              <a:spLocks noChangeArrowheads="1"/>
            </p:cNvSpPr>
            <p:nvPr/>
          </p:nvSpPr>
          <p:spPr bwMode="auto">
            <a:xfrm>
              <a:off x="10906" y="2851"/>
              <a:ext cx="5165" cy="728"/>
            </a:xfrm>
            <a:prstGeom prst="roundRect">
              <a:avLst>
                <a:gd name="adj" fmla="val 16667"/>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8"/>
            <p:cNvSpPr txBox="1">
              <a:spLocks noChangeArrowheads="1"/>
            </p:cNvSpPr>
            <p:nvPr/>
          </p:nvSpPr>
          <p:spPr bwMode="auto">
            <a:xfrm>
              <a:off x="11271" y="2929"/>
              <a:ext cx="4405"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spcBef>
                  <a:spcPct val="20000"/>
                </a:spcBef>
              </a:pP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单击编辑标题</a:t>
              </a:r>
              <a:endParaRPr lang="en-US" altLang="zh-CN"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圆角矩形 9"/>
            <p:cNvSpPr>
              <a:spLocks noChangeArrowheads="1"/>
            </p:cNvSpPr>
            <p:nvPr/>
          </p:nvSpPr>
          <p:spPr bwMode="auto">
            <a:xfrm>
              <a:off x="10906" y="6396"/>
              <a:ext cx="5165" cy="728"/>
            </a:xfrm>
            <a:prstGeom prst="roundRect">
              <a:avLst>
                <a:gd name="adj" fmla="val 16667"/>
              </a:avLst>
            </a:prstGeom>
            <a:solidFill>
              <a:schemeClr val="accent2"/>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2"/>
            <p:cNvSpPr txBox="1">
              <a:spLocks noChangeArrowheads="1"/>
            </p:cNvSpPr>
            <p:nvPr/>
          </p:nvSpPr>
          <p:spPr bwMode="auto">
            <a:xfrm>
              <a:off x="11241" y="6479"/>
              <a:ext cx="4405"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spcBef>
                  <a:spcPct val="20000"/>
                </a:spcBef>
              </a:pPr>
              <a:r>
                <a:rPr lang="zh-CN" altLang="en-US" sz="1600" b="1">
                  <a:solidFill>
                    <a:schemeClr val="bg1"/>
                  </a:solidFill>
                  <a:latin typeface="FZHei-B01S" panose="02010601030101010101" pitchFamily="2" charset="-122"/>
                  <a:ea typeface="FZHei-B01S" panose="02010601030101010101" pitchFamily="2" charset="-122"/>
                  <a:sym typeface="FZHei-B01S" panose="02010601030101010101" pitchFamily="2" charset="-122"/>
                </a:rPr>
                <a:t>单击编辑标题</a:t>
              </a:r>
              <a:endParaRPr lang="en-US" altLang="zh-CN" sz="1600"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714" y="1833245"/>
            <a:ext cx="5144676" cy="3854450"/>
          </a:xfrm>
          <a:prstGeom prst="rect">
            <a:avLst/>
          </a:prstGeom>
        </p:spPr>
      </p:pic>
      <p:sp>
        <p:nvSpPr>
          <p:cNvPr id="15" name="文本框 14"/>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984166" y="1043086"/>
            <a:ext cx="5903916" cy="4482523"/>
            <a:chOff x="6885593" y="717163"/>
            <a:chExt cx="4798407" cy="3643170"/>
          </a:xfrm>
        </p:grpSpPr>
        <p:sp>
          <p:nvSpPr>
            <p:cNvPr id="11" name="矩形 10"/>
            <p:cNvSpPr/>
            <p:nvPr/>
          </p:nvSpPr>
          <p:spPr>
            <a:xfrm>
              <a:off x="6959600" y="1337733"/>
              <a:ext cx="4724400" cy="3022600"/>
            </a:xfrm>
            <a:prstGeom prst="rect">
              <a:avLst/>
            </a:prstGeom>
            <a:noFill/>
            <a:ln>
              <a:solidFill>
                <a:srgbClr val="2A99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5593" y="717163"/>
              <a:ext cx="4671799" cy="3491786"/>
            </a:xfrm>
            <a:prstGeom prst="rect">
              <a:avLst/>
            </a:prstGeom>
            <a:effectLst>
              <a:outerShdw blurRad="50800" dist="38100" dir="2700000" algn="tl" rotWithShape="0">
                <a:prstClr val="black">
                  <a:alpha val="40000"/>
                </a:prstClr>
              </a:outerShdw>
            </a:effectLst>
          </p:spPr>
        </p:pic>
      </p:grpSp>
      <p:grpSp>
        <p:nvGrpSpPr>
          <p:cNvPr id="27" name="组合 26"/>
          <p:cNvGrpSpPr/>
          <p:nvPr/>
        </p:nvGrpSpPr>
        <p:grpSpPr>
          <a:xfrm>
            <a:off x="459695" y="1753173"/>
            <a:ext cx="4182946" cy="514436"/>
            <a:chOff x="549178" y="2386770"/>
            <a:chExt cx="4182946" cy="514436"/>
          </a:xfrm>
        </p:grpSpPr>
        <p:sp>
          <p:nvSpPr>
            <p:cNvPr id="25" name="矩形 24"/>
            <p:cNvSpPr/>
            <p:nvPr/>
          </p:nvSpPr>
          <p:spPr>
            <a:xfrm>
              <a:off x="549178" y="2571538"/>
              <a:ext cx="133161" cy="133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a:off x="750265" y="2386770"/>
              <a:ext cx="3981859" cy="514436"/>
            </a:xfrm>
            <a:prstGeom prst="rect">
              <a:avLst/>
            </a:prstGeom>
          </p:spPr>
          <p:txBody>
            <a:bodyPr wrap="square">
              <a:spAutoFit/>
            </a:bodyPr>
            <a:lstStyle/>
            <a:p>
              <a:pPr>
                <a:lnSpc>
                  <a:spcPct val="130000"/>
                </a:lnSpc>
              </a:pPr>
              <a:r>
                <a:rPr lang="zh-CN" altLang="en-US" sz="11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a:t>
              </a:r>
            </a:p>
          </p:txBody>
        </p:sp>
      </p:grpSp>
      <p:grpSp>
        <p:nvGrpSpPr>
          <p:cNvPr id="28" name="组合 27"/>
          <p:cNvGrpSpPr/>
          <p:nvPr/>
        </p:nvGrpSpPr>
        <p:grpSpPr>
          <a:xfrm>
            <a:off x="459695" y="2676781"/>
            <a:ext cx="4182946" cy="514436"/>
            <a:chOff x="549178" y="2386770"/>
            <a:chExt cx="4182946" cy="514436"/>
          </a:xfrm>
        </p:grpSpPr>
        <p:sp>
          <p:nvSpPr>
            <p:cNvPr id="29" name="矩形 28"/>
            <p:cNvSpPr/>
            <p:nvPr/>
          </p:nvSpPr>
          <p:spPr>
            <a:xfrm>
              <a:off x="549178" y="2571538"/>
              <a:ext cx="133161" cy="133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0" name="矩形 29"/>
            <p:cNvSpPr/>
            <p:nvPr/>
          </p:nvSpPr>
          <p:spPr>
            <a:xfrm>
              <a:off x="750265" y="2386770"/>
              <a:ext cx="3981859" cy="514436"/>
            </a:xfrm>
            <a:prstGeom prst="rect">
              <a:avLst/>
            </a:prstGeom>
          </p:spPr>
          <p:txBody>
            <a:bodyPr wrap="square">
              <a:spAutoFit/>
            </a:bodyPr>
            <a:lstStyle/>
            <a:p>
              <a:pPr>
                <a:lnSpc>
                  <a:spcPct val="130000"/>
                </a:lnSpc>
              </a:pPr>
              <a:r>
                <a:rPr lang="zh-CN" altLang="en-US" sz="11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a:t>
              </a:r>
            </a:p>
          </p:txBody>
        </p:sp>
      </p:grpSp>
      <p:grpSp>
        <p:nvGrpSpPr>
          <p:cNvPr id="31" name="组合 30"/>
          <p:cNvGrpSpPr/>
          <p:nvPr/>
        </p:nvGrpSpPr>
        <p:grpSpPr>
          <a:xfrm>
            <a:off x="459695" y="3600389"/>
            <a:ext cx="4182946" cy="514436"/>
            <a:chOff x="549178" y="2386770"/>
            <a:chExt cx="4182946" cy="514436"/>
          </a:xfrm>
        </p:grpSpPr>
        <p:sp>
          <p:nvSpPr>
            <p:cNvPr id="32" name="矩形 31"/>
            <p:cNvSpPr/>
            <p:nvPr/>
          </p:nvSpPr>
          <p:spPr>
            <a:xfrm>
              <a:off x="549178" y="2571538"/>
              <a:ext cx="133161" cy="133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3" name="矩形 32"/>
            <p:cNvSpPr/>
            <p:nvPr/>
          </p:nvSpPr>
          <p:spPr>
            <a:xfrm>
              <a:off x="750265" y="2386770"/>
              <a:ext cx="3981859" cy="514436"/>
            </a:xfrm>
            <a:prstGeom prst="rect">
              <a:avLst/>
            </a:prstGeom>
          </p:spPr>
          <p:txBody>
            <a:bodyPr wrap="square">
              <a:spAutoFit/>
            </a:bodyPr>
            <a:lstStyle/>
            <a:p>
              <a:pPr>
                <a:lnSpc>
                  <a:spcPct val="130000"/>
                </a:lnSpc>
              </a:pPr>
              <a:r>
                <a:rPr lang="zh-CN" altLang="en-US" sz="11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a:t>
              </a:r>
            </a:p>
          </p:txBody>
        </p:sp>
      </p:grpSp>
      <p:grpSp>
        <p:nvGrpSpPr>
          <p:cNvPr id="34" name="组合 33"/>
          <p:cNvGrpSpPr/>
          <p:nvPr/>
        </p:nvGrpSpPr>
        <p:grpSpPr>
          <a:xfrm>
            <a:off x="459695" y="4523998"/>
            <a:ext cx="4182946" cy="514436"/>
            <a:chOff x="549178" y="2386770"/>
            <a:chExt cx="4182946" cy="514436"/>
          </a:xfrm>
        </p:grpSpPr>
        <p:sp>
          <p:nvSpPr>
            <p:cNvPr id="35" name="矩形 34"/>
            <p:cNvSpPr/>
            <p:nvPr/>
          </p:nvSpPr>
          <p:spPr>
            <a:xfrm>
              <a:off x="549178" y="2571538"/>
              <a:ext cx="133161" cy="133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6" name="矩形 35"/>
            <p:cNvSpPr/>
            <p:nvPr/>
          </p:nvSpPr>
          <p:spPr>
            <a:xfrm>
              <a:off x="750265" y="2386770"/>
              <a:ext cx="3981859" cy="514436"/>
            </a:xfrm>
            <a:prstGeom prst="rect">
              <a:avLst/>
            </a:prstGeom>
          </p:spPr>
          <p:txBody>
            <a:bodyPr wrap="square">
              <a:spAutoFit/>
            </a:bodyPr>
            <a:lstStyle/>
            <a:p>
              <a:pPr>
                <a:lnSpc>
                  <a:spcPct val="130000"/>
                </a:lnSpc>
              </a:pPr>
              <a:r>
                <a:rPr lang="zh-CN" altLang="en-US" sz="11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a:t>
              </a:r>
            </a:p>
          </p:txBody>
        </p:sp>
      </p:grpSp>
      <p:sp>
        <p:nvSpPr>
          <p:cNvPr id="17" name="文本框 16"/>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菱形 11"/>
          <p:cNvSpPr/>
          <p:nvPr/>
        </p:nvSpPr>
        <p:spPr>
          <a:xfrm>
            <a:off x="1279677" y="2253262"/>
            <a:ext cx="1651930" cy="165193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13" name="菱形 12"/>
          <p:cNvSpPr/>
          <p:nvPr/>
        </p:nvSpPr>
        <p:spPr>
          <a:xfrm>
            <a:off x="3950054" y="2253262"/>
            <a:ext cx="1651930" cy="165193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14" name="菱形 13"/>
          <p:cNvSpPr/>
          <p:nvPr/>
        </p:nvSpPr>
        <p:spPr>
          <a:xfrm>
            <a:off x="6620433" y="2253262"/>
            <a:ext cx="1651930" cy="165193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15" name="菱形 14"/>
          <p:cNvSpPr/>
          <p:nvPr/>
        </p:nvSpPr>
        <p:spPr>
          <a:xfrm>
            <a:off x="9290809" y="2253262"/>
            <a:ext cx="1651930" cy="165193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16" name="菱形 15"/>
          <p:cNvSpPr/>
          <p:nvPr/>
        </p:nvSpPr>
        <p:spPr>
          <a:xfrm>
            <a:off x="1823675" y="1724908"/>
            <a:ext cx="521930" cy="52193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5" dirty="0">
                <a:latin typeface="FZHei-B01S" panose="02010601030101010101" pitchFamily="2" charset="-122"/>
                <a:ea typeface="FZHei-B01S" panose="02010601030101010101" pitchFamily="2" charset="-122"/>
                <a:sym typeface="FZHei-B01S" panose="02010601030101010101" pitchFamily="2" charset="-122"/>
              </a:rPr>
              <a:t>1</a:t>
            </a:r>
            <a:endParaRPr lang="zh-CN" altLang="en-US" sz="177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7" name="菱形 16"/>
          <p:cNvSpPr/>
          <p:nvPr/>
        </p:nvSpPr>
        <p:spPr>
          <a:xfrm>
            <a:off x="4512360" y="1717578"/>
            <a:ext cx="521930" cy="52193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5" dirty="0">
                <a:latin typeface="FZHei-B01S" panose="02010601030101010101" pitchFamily="2" charset="-122"/>
                <a:ea typeface="FZHei-B01S" panose="02010601030101010101" pitchFamily="2" charset="-122"/>
                <a:sym typeface="FZHei-B01S" panose="02010601030101010101" pitchFamily="2" charset="-122"/>
              </a:rPr>
              <a:t>2</a:t>
            </a:r>
            <a:endParaRPr lang="zh-CN" altLang="en-US" sz="177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8" name="菱形 17"/>
          <p:cNvSpPr/>
          <p:nvPr/>
        </p:nvSpPr>
        <p:spPr>
          <a:xfrm>
            <a:off x="7164430" y="1724908"/>
            <a:ext cx="521930" cy="52193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5" dirty="0">
                <a:latin typeface="FZHei-B01S" panose="02010601030101010101" pitchFamily="2" charset="-122"/>
                <a:ea typeface="FZHei-B01S" panose="02010601030101010101" pitchFamily="2" charset="-122"/>
                <a:sym typeface="FZHei-B01S" panose="02010601030101010101" pitchFamily="2" charset="-122"/>
              </a:rPr>
              <a:t>3</a:t>
            </a:r>
            <a:endParaRPr lang="zh-CN" altLang="en-US" sz="177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9" name="菱形 18"/>
          <p:cNvSpPr/>
          <p:nvPr/>
        </p:nvSpPr>
        <p:spPr>
          <a:xfrm>
            <a:off x="9853115" y="1717578"/>
            <a:ext cx="521930" cy="52193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5" dirty="0">
                <a:latin typeface="FZHei-B01S" panose="02010601030101010101" pitchFamily="2" charset="-122"/>
                <a:ea typeface="FZHei-B01S" panose="02010601030101010101" pitchFamily="2" charset="-122"/>
                <a:sym typeface="FZHei-B01S" panose="02010601030101010101" pitchFamily="2" charset="-122"/>
              </a:rPr>
              <a:t>4</a:t>
            </a:r>
            <a:endParaRPr lang="zh-CN" altLang="en-US" sz="177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0" name="椭圆 25"/>
          <p:cNvSpPr/>
          <p:nvPr/>
        </p:nvSpPr>
        <p:spPr>
          <a:xfrm>
            <a:off x="1899375" y="2875922"/>
            <a:ext cx="412531" cy="406608"/>
          </a:xfrm>
          <a:custGeom>
            <a:avLst/>
            <a:gdLst>
              <a:gd name="connsiteX0" fmla="*/ 155534 w 331788"/>
              <a:gd name="connsiteY0" fmla="*/ 53107 h 327025"/>
              <a:gd name="connsiteX1" fmla="*/ 176255 w 331788"/>
              <a:gd name="connsiteY1" fmla="*/ 53107 h 327025"/>
              <a:gd name="connsiteX2" fmla="*/ 283746 w 331788"/>
              <a:gd name="connsiteY2" fmla="*/ 141384 h 327025"/>
              <a:gd name="connsiteX3" fmla="*/ 288926 w 331788"/>
              <a:gd name="connsiteY3" fmla="*/ 154366 h 327025"/>
              <a:gd name="connsiteX4" fmla="*/ 288926 w 331788"/>
              <a:gd name="connsiteY4" fmla="*/ 310149 h 327025"/>
              <a:gd name="connsiteX5" fmla="*/ 273385 w 331788"/>
              <a:gd name="connsiteY5" fmla="*/ 327025 h 327025"/>
              <a:gd name="connsiteX6" fmla="*/ 207337 w 331788"/>
              <a:gd name="connsiteY6" fmla="*/ 327025 h 327025"/>
              <a:gd name="connsiteX7" fmla="*/ 207337 w 331788"/>
              <a:gd name="connsiteY7" fmla="*/ 234854 h 327025"/>
              <a:gd name="connsiteX8" fmla="*/ 195681 w 331788"/>
              <a:gd name="connsiteY8" fmla="*/ 223170 h 327025"/>
              <a:gd name="connsiteX9" fmla="*/ 136108 w 331788"/>
              <a:gd name="connsiteY9" fmla="*/ 223170 h 327025"/>
              <a:gd name="connsiteX10" fmla="*/ 124452 w 331788"/>
              <a:gd name="connsiteY10" fmla="*/ 234854 h 327025"/>
              <a:gd name="connsiteX11" fmla="*/ 124452 w 331788"/>
              <a:gd name="connsiteY11" fmla="*/ 327025 h 327025"/>
              <a:gd name="connsiteX12" fmla="*/ 58404 w 331788"/>
              <a:gd name="connsiteY12" fmla="*/ 327025 h 327025"/>
              <a:gd name="connsiteX13" fmla="*/ 42863 w 331788"/>
              <a:gd name="connsiteY13" fmla="*/ 310149 h 327025"/>
              <a:gd name="connsiteX14" fmla="*/ 42863 w 331788"/>
              <a:gd name="connsiteY14" fmla="*/ 154366 h 327025"/>
              <a:gd name="connsiteX15" fmla="*/ 48043 w 331788"/>
              <a:gd name="connsiteY15" fmla="*/ 141384 h 327025"/>
              <a:gd name="connsiteX16" fmla="*/ 155534 w 331788"/>
              <a:gd name="connsiteY16" fmla="*/ 53107 h 327025"/>
              <a:gd name="connsiteX17" fmla="*/ 165894 w 331788"/>
              <a:gd name="connsiteY17" fmla="*/ 0 h 327025"/>
              <a:gd name="connsiteX18" fmla="*/ 189223 w 331788"/>
              <a:gd name="connsiteY18" fmla="*/ 9125 h 327025"/>
              <a:gd name="connsiteX19" fmla="*/ 325308 w 331788"/>
              <a:gd name="connsiteY19" fmla="*/ 117321 h 327025"/>
              <a:gd name="connsiteX20" fmla="*/ 331788 w 331788"/>
              <a:gd name="connsiteY20" fmla="*/ 130356 h 327025"/>
              <a:gd name="connsiteX21" fmla="*/ 331788 w 331788"/>
              <a:gd name="connsiteY21" fmla="*/ 143392 h 327025"/>
              <a:gd name="connsiteX22" fmla="*/ 314940 w 331788"/>
              <a:gd name="connsiteY22" fmla="*/ 160338 h 327025"/>
              <a:gd name="connsiteX23" fmla="*/ 298091 w 331788"/>
              <a:gd name="connsiteY23" fmla="*/ 143392 h 327025"/>
              <a:gd name="connsiteX24" fmla="*/ 298091 w 331788"/>
              <a:gd name="connsiteY24" fmla="*/ 139481 h 327025"/>
              <a:gd name="connsiteX25" fmla="*/ 176263 w 331788"/>
              <a:gd name="connsiteY25" fmla="*/ 41714 h 327025"/>
              <a:gd name="connsiteX26" fmla="*/ 165894 w 331788"/>
              <a:gd name="connsiteY26" fmla="*/ 37804 h 327025"/>
              <a:gd name="connsiteX27" fmla="*/ 155526 w 331788"/>
              <a:gd name="connsiteY27" fmla="*/ 41714 h 327025"/>
              <a:gd name="connsiteX28" fmla="*/ 33697 w 331788"/>
              <a:gd name="connsiteY28" fmla="*/ 139481 h 327025"/>
              <a:gd name="connsiteX29" fmla="*/ 33697 w 331788"/>
              <a:gd name="connsiteY29" fmla="*/ 143392 h 327025"/>
              <a:gd name="connsiteX30" fmla="*/ 16849 w 331788"/>
              <a:gd name="connsiteY30" fmla="*/ 160338 h 327025"/>
              <a:gd name="connsiteX31" fmla="*/ 0 w 331788"/>
              <a:gd name="connsiteY31" fmla="*/ 143392 h 327025"/>
              <a:gd name="connsiteX32" fmla="*/ 0 w 331788"/>
              <a:gd name="connsiteY32" fmla="*/ 130356 h 327025"/>
              <a:gd name="connsiteX33" fmla="*/ 6480 w 331788"/>
              <a:gd name="connsiteY33" fmla="*/ 117321 h 327025"/>
              <a:gd name="connsiteX34" fmla="*/ 142565 w 331788"/>
              <a:gd name="connsiteY34" fmla="*/ 9125 h 327025"/>
              <a:gd name="connsiteX35" fmla="*/ 165894 w 331788"/>
              <a:gd name="connsiteY35"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1788" h="327025">
                <a:moveTo>
                  <a:pt x="155534" y="53107"/>
                </a:moveTo>
                <a:cubicBezTo>
                  <a:pt x="162009" y="49212"/>
                  <a:pt x="169780" y="49212"/>
                  <a:pt x="176255" y="53107"/>
                </a:cubicBezTo>
                <a:cubicBezTo>
                  <a:pt x="176255" y="53107"/>
                  <a:pt x="176255" y="53107"/>
                  <a:pt x="283746" y="141384"/>
                </a:cubicBezTo>
                <a:cubicBezTo>
                  <a:pt x="286336" y="143980"/>
                  <a:pt x="288926" y="149173"/>
                  <a:pt x="288926" y="154366"/>
                </a:cubicBezTo>
                <a:cubicBezTo>
                  <a:pt x="288926" y="154366"/>
                  <a:pt x="288926" y="154366"/>
                  <a:pt x="288926" y="310149"/>
                </a:cubicBezTo>
                <a:cubicBezTo>
                  <a:pt x="288926" y="319236"/>
                  <a:pt x="282451" y="327025"/>
                  <a:pt x="273385" y="327025"/>
                </a:cubicBezTo>
                <a:cubicBezTo>
                  <a:pt x="273385" y="327025"/>
                  <a:pt x="273385" y="327025"/>
                  <a:pt x="207337" y="327025"/>
                </a:cubicBezTo>
                <a:cubicBezTo>
                  <a:pt x="207337" y="327025"/>
                  <a:pt x="207337" y="327025"/>
                  <a:pt x="207337" y="234854"/>
                </a:cubicBezTo>
                <a:cubicBezTo>
                  <a:pt x="207337" y="228363"/>
                  <a:pt x="202157" y="223170"/>
                  <a:pt x="195681" y="223170"/>
                </a:cubicBezTo>
                <a:cubicBezTo>
                  <a:pt x="195681" y="223170"/>
                  <a:pt x="195681" y="223170"/>
                  <a:pt x="136108" y="223170"/>
                </a:cubicBezTo>
                <a:cubicBezTo>
                  <a:pt x="129633" y="223170"/>
                  <a:pt x="124452" y="228363"/>
                  <a:pt x="124452" y="234854"/>
                </a:cubicBezTo>
                <a:cubicBezTo>
                  <a:pt x="124452" y="234854"/>
                  <a:pt x="124452" y="234854"/>
                  <a:pt x="124452" y="327025"/>
                </a:cubicBezTo>
                <a:cubicBezTo>
                  <a:pt x="124452" y="327025"/>
                  <a:pt x="124452" y="327025"/>
                  <a:pt x="58404" y="327025"/>
                </a:cubicBezTo>
                <a:cubicBezTo>
                  <a:pt x="49338" y="327025"/>
                  <a:pt x="42863" y="319236"/>
                  <a:pt x="42863" y="310149"/>
                </a:cubicBezTo>
                <a:cubicBezTo>
                  <a:pt x="42863" y="310149"/>
                  <a:pt x="42863" y="310149"/>
                  <a:pt x="42863" y="154366"/>
                </a:cubicBezTo>
                <a:cubicBezTo>
                  <a:pt x="42863" y="149173"/>
                  <a:pt x="45453" y="143980"/>
                  <a:pt x="48043" y="141384"/>
                </a:cubicBezTo>
                <a:cubicBezTo>
                  <a:pt x="48043" y="141384"/>
                  <a:pt x="48043" y="141384"/>
                  <a:pt x="155534" y="53107"/>
                </a:cubicBezTo>
                <a:close/>
                <a:moveTo>
                  <a:pt x="165894" y="0"/>
                </a:moveTo>
                <a:cubicBezTo>
                  <a:pt x="173670" y="0"/>
                  <a:pt x="182743" y="2607"/>
                  <a:pt x="189223" y="9125"/>
                </a:cubicBezTo>
                <a:cubicBezTo>
                  <a:pt x="189223" y="9125"/>
                  <a:pt x="189223" y="9125"/>
                  <a:pt x="325308" y="117321"/>
                </a:cubicBezTo>
                <a:cubicBezTo>
                  <a:pt x="329196" y="121231"/>
                  <a:pt x="331788" y="126446"/>
                  <a:pt x="331788" y="130356"/>
                </a:cubicBezTo>
                <a:cubicBezTo>
                  <a:pt x="331788" y="130356"/>
                  <a:pt x="331788" y="138178"/>
                  <a:pt x="331788" y="143392"/>
                </a:cubicBezTo>
                <a:cubicBezTo>
                  <a:pt x="331788" y="152517"/>
                  <a:pt x="324012" y="160338"/>
                  <a:pt x="314940" y="160338"/>
                </a:cubicBezTo>
                <a:cubicBezTo>
                  <a:pt x="305867" y="160338"/>
                  <a:pt x="298091" y="152517"/>
                  <a:pt x="298091" y="143392"/>
                </a:cubicBezTo>
                <a:cubicBezTo>
                  <a:pt x="298091" y="142088"/>
                  <a:pt x="298091" y="140785"/>
                  <a:pt x="298091" y="139481"/>
                </a:cubicBezTo>
                <a:cubicBezTo>
                  <a:pt x="298091" y="139481"/>
                  <a:pt x="298091" y="139481"/>
                  <a:pt x="176263" y="41714"/>
                </a:cubicBezTo>
                <a:cubicBezTo>
                  <a:pt x="176263" y="41714"/>
                  <a:pt x="171078" y="37804"/>
                  <a:pt x="165894" y="37804"/>
                </a:cubicBezTo>
                <a:cubicBezTo>
                  <a:pt x="160710" y="37804"/>
                  <a:pt x="155526" y="41714"/>
                  <a:pt x="155526" y="41714"/>
                </a:cubicBezTo>
                <a:cubicBezTo>
                  <a:pt x="155526" y="41714"/>
                  <a:pt x="155526" y="41714"/>
                  <a:pt x="33697" y="139481"/>
                </a:cubicBezTo>
                <a:cubicBezTo>
                  <a:pt x="33697" y="140785"/>
                  <a:pt x="33697" y="142088"/>
                  <a:pt x="33697" y="143392"/>
                </a:cubicBezTo>
                <a:cubicBezTo>
                  <a:pt x="33697" y="152517"/>
                  <a:pt x="25921" y="160338"/>
                  <a:pt x="16849" y="160338"/>
                </a:cubicBezTo>
                <a:cubicBezTo>
                  <a:pt x="7776" y="160338"/>
                  <a:pt x="0" y="152517"/>
                  <a:pt x="0" y="143392"/>
                </a:cubicBezTo>
                <a:cubicBezTo>
                  <a:pt x="0" y="138178"/>
                  <a:pt x="0" y="130356"/>
                  <a:pt x="0" y="130356"/>
                </a:cubicBezTo>
                <a:cubicBezTo>
                  <a:pt x="0" y="126446"/>
                  <a:pt x="2592" y="121231"/>
                  <a:pt x="6480" y="117321"/>
                </a:cubicBezTo>
                <a:cubicBezTo>
                  <a:pt x="6480" y="117321"/>
                  <a:pt x="6480" y="117321"/>
                  <a:pt x="142565" y="9125"/>
                </a:cubicBezTo>
                <a:cubicBezTo>
                  <a:pt x="149046" y="2607"/>
                  <a:pt x="158118"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3" rIns="90105" bIns="4505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21" name="椭圆 26"/>
          <p:cNvSpPr/>
          <p:nvPr/>
        </p:nvSpPr>
        <p:spPr>
          <a:xfrm>
            <a:off x="4569754" y="2926223"/>
            <a:ext cx="412531" cy="306008"/>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3" rIns="90105" bIns="4505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22" name="椭圆 27"/>
          <p:cNvSpPr/>
          <p:nvPr/>
        </p:nvSpPr>
        <p:spPr>
          <a:xfrm>
            <a:off x="7244912" y="2872960"/>
            <a:ext cx="412531" cy="412531"/>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3" rIns="90105" bIns="4505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23" name="椭圆 28"/>
          <p:cNvSpPr/>
          <p:nvPr/>
        </p:nvSpPr>
        <p:spPr>
          <a:xfrm>
            <a:off x="9947582" y="2872960"/>
            <a:ext cx="345420" cy="412531"/>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3" rIns="90105" bIns="4505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latin typeface="FZHei-B01S" panose="02010601030101010101" pitchFamily="2" charset="-122"/>
              <a:ea typeface="FZHei-B01S" panose="02010601030101010101" pitchFamily="2" charset="-122"/>
              <a:sym typeface="FZHei-B01S" panose="02010601030101010101" pitchFamily="2" charset="-122"/>
            </a:endParaRPr>
          </a:p>
        </p:txBody>
      </p:sp>
      <p:sp>
        <p:nvSpPr>
          <p:cNvPr id="24" name="TextBox 35"/>
          <p:cNvSpPr txBox="1"/>
          <p:nvPr/>
        </p:nvSpPr>
        <p:spPr>
          <a:xfrm>
            <a:off x="944860" y="4068114"/>
            <a:ext cx="2414501" cy="338426"/>
          </a:xfrm>
          <a:prstGeom prst="rect">
            <a:avLst/>
          </a:prstGeom>
          <a:noFill/>
        </p:spPr>
        <p:txBody>
          <a:bodyPr wrap="square" rtlCol="0">
            <a:spAutoFit/>
          </a:bodyPr>
          <a:lstStyle/>
          <a:p>
            <a:pPr algn="ctr" defTabSz="1218565"/>
            <a:r>
              <a:rPr lang="zh-CN" altLang="en-US" sz="1600" dirty="0">
                <a:solidFill>
                  <a:srgbClr val="000000">
                    <a:lumMod val="85000"/>
                    <a:lumOff val="15000"/>
                  </a:srgbClr>
                </a:solidFill>
                <a:latin typeface="FZHei-B01S" panose="02010601030101010101" pitchFamily="2" charset="-122"/>
                <a:ea typeface="FZHei-B01S" panose="02010601030101010101" pitchFamily="2" charset="-122"/>
                <a:sym typeface="FZHei-B01S" panose="02010601030101010101" pitchFamily="2" charset="-122"/>
              </a:rPr>
              <a:t>请在此处添加小标题</a:t>
            </a:r>
          </a:p>
        </p:txBody>
      </p:sp>
      <p:sp>
        <p:nvSpPr>
          <p:cNvPr id="26" name="TextBox 36"/>
          <p:cNvSpPr txBox="1"/>
          <p:nvPr/>
        </p:nvSpPr>
        <p:spPr>
          <a:xfrm>
            <a:off x="1060257" y="4406540"/>
            <a:ext cx="2183705" cy="1023742"/>
          </a:xfrm>
          <a:prstGeom prst="rect">
            <a:avLst/>
          </a:prstGeom>
          <a:noFill/>
        </p:spPr>
        <p:txBody>
          <a:bodyPr wrap="square" rtlCol="0">
            <a:spAutoFit/>
          </a:bodyPr>
          <a:lstStyle/>
          <a:p>
            <a:pPr algn="just" defTabSz="1218565">
              <a:lnSpc>
                <a:spcPct val="150000"/>
              </a:lnSpc>
            </a:pPr>
            <a:r>
              <a:rPr lang="zh-CN" altLang="en-US" sz="1400" dirty="0">
                <a:solidFill>
                  <a:srgbClr val="000000">
                    <a:lumMod val="65000"/>
                    <a:lumOff val="35000"/>
                  </a:srgbClr>
                </a:solidFill>
                <a:latin typeface="FZHei-B01S" panose="02010601030101010101" pitchFamily="2" charset="-122"/>
                <a:ea typeface="FZHei-B01S" panose="02010601030101010101" pitchFamily="2" charset="-122"/>
                <a:sym typeface="FZHei-B01S" panose="02010601030101010101" pitchFamily="2" charset="-122"/>
              </a:rPr>
              <a:t>请在此处添加正文内容，根据需要调整字体与字号，建议采用</a:t>
            </a:r>
          </a:p>
        </p:txBody>
      </p:sp>
      <p:sp>
        <p:nvSpPr>
          <p:cNvPr id="28" name="TextBox 35"/>
          <p:cNvSpPr txBox="1"/>
          <p:nvPr/>
        </p:nvSpPr>
        <p:spPr>
          <a:xfrm>
            <a:off x="3362503" y="4068114"/>
            <a:ext cx="2414501" cy="338426"/>
          </a:xfrm>
          <a:prstGeom prst="rect">
            <a:avLst/>
          </a:prstGeom>
          <a:noFill/>
        </p:spPr>
        <p:txBody>
          <a:bodyPr wrap="square" rtlCol="0">
            <a:spAutoFit/>
          </a:bodyPr>
          <a:lstStyle/>
          <a:p>
            <a:pPr algn="ctr" defTabSz="1218565"/>
            <a:r>
              <a:rPr lang="zh-CN" altLang="en-US" sz="1600" dirty="0">
                <a:solidFill>
                  <a:srgbClr val="000000">
                    <a:lumMod val="85000"/>
                    <a:lumOff val="15000"/>
                  </a:srgbClr>
                </a:solidFill>
                <a:latin typeface="FZHei-B01S" panose="02010601030101010101" pitchFamily="2" charset="-122"/>
                <a:ea typeface="FZHei-B01S" panose="02010601030101010101" pitchFamily="2" charset="-122"/>
                <a:sym typeface="FZHei-B01S" panose="02010601030101010101" pitchFamily="2" charset="-122"/>
              </a:rPr>
              <a:t>请在此处添加小标题</a:t>
            </a:r>
          </a:p>
        </p:txBody>
      </p:sp>
      <p:sp>
        <p:nvSpPr>
          <p:cNvPr id="30" name="TextBox 36"/>
          <p:cNvSpPr txBox="1"/>
          <p:nvPr/>
        </p:nvSpPr>
        <p:spPr>
          <a:xfrm>
            <a:off x="3477900" y="4406540"/>
            <a:ext cx="2183705" cy="1023742"/>
          </a:xfrm>
          <a:prstGeom prst="rect">
            <a:avLst/>
          </a:prstGeom>
          <a:noFill/>
        </p:spPr>
        <p:txBody>
          <a:bodyPr wrap="square" rtlCol="0">
            <a:spAutoFit/>
          </a:bodyPr>
          <a:lstStyle/>
          <a:p>
            <a:pPr algn="just" defTabSz="1218565">
              <a:lnSpc>
                <a:spcPct val="150000"/>
              </a:lnSpc>
            </a:pPr>
            <a:r>
              <a:rPr lang="zh-CN" altLang="en-US" sz="1400" dirty="0">
                <a:solidFill>
                  <a:srgbClr val="000000">
                    <a:lumMod val="65000"/>
                    <a:lumOff val="35000"/>
                  </a:srgbClr>
                </a:solidFill>
                <a:latin typeface="FZHei-B01S" panose="02010601030101010101" pitchFamily="2" charset="-122"/>
                <a:ea typeface="FZHei-B01S" panose="02010601030101010101" pitchFamily="2" charset="-122"/>
                <a:sym typeface="FZHei-B01S" panose="02010601030101010101" pitchFamily="2" charset="-122"/>
              </a:rPr>
              <a:t>请在此处添加正文内容，根据需要调整字体与字号，建议采用</a:t>
            </a:r>
          </a:p>
        </p:txBody>
      </p:sp>
      <p:sp>
        <p:nvSpPr>
          <p:cNvPr id="36" name="TextBox 35"/>
          <p:cNvSpPr txBox="1"/>
          <p:nvPr/>
        </p:nvSpPr>
        <p:spPr>
          <a:xfrm>
            <a:off x="6236331" y="4068114"/>
            <a:ext cx="2414501" cy="338426"/>
          </a:xfrm>
          <a:prstGeom prst="rect">
            <a:avLst/>
          </a:prstGeom>
          <a:noFill/>
        </p:spPr>
        <p:txBody>
          <a:bodyPr wrap="square" rtlCol="0">
            <a:spAutoFit/>
          </a:bodyPr>
          <a:lstStyle/>
          <a:p>
            <a:pPr algn="ctr" defTabSz="1218565"/>
            <a:r>
              <a:rPr lang="zh-CN" altLang="en-US" sz="1600" dirty="0">
                <a:solidFill>
                  <a:srgbClr val="000000">
                    <a:lumMod val="85000"/>
                    <a:lumOff val="15000"/>
                  </a:srgbClr>
                </a:solidFill>
                <a:latin typeface="FZHei-B01S" panose="02010601030101010101" pitchFamily="2" charset="-122"/>
                <a:ea typeface="FZHei-B01S" panose="02010601030101010101" pitchFamily="2" charset="-122"/>
                <a:sym typeface="FZHei-B01S" panose="02010601030101010101" pitchFamily="2" charset="-122"/>
              </a:rPr>
              <a:t>请在此处添加小标题</a:t>
            </a:r>
          </a:p>
        </p:txBody>
      </p:sp>
      <p:sp>
        <p:nvSpPr>
          <p:cNvPr id="37" name="TextBox 36"/>
          <p:cNvSpPr txBox="1"/>
          <p:nvPr/>
        </p:nvSpPr>
        <p:spPr>
          <a:xfrm>
            <a:off x="6351728" y="4406540"/>
            <a:ext cx="2183705" cy="1023742"/>
          </a:xfrm>
          <a:prstGeom prst="rect">
            <a:avLst/>
          </a:prstGeom>
          <a:noFill/>
        </p:spPr>
        <p:txBody>
          <a:bodyPr wrap="square" rtlCol="0">
            <a:spAutoFit/>
          </a:bodyPr>
          <a:lstStyle/>
          <a:p>
            <a:pPr algn="just" defTabSz="1218565">
              <a:lnSpc>
                <a:spcPct val="150000"/>
              </a:lnSpc>
            </a:pPr>
            <a:r>
              <a:rPr lang="zh-CN" altLang="en-US" sz="1400" dirty="0">
                <a:solidFill>
                  <a:srgbClr val="000000">
                    <a:lumMod val="65000"/>
                    <a:lumOff val="35000"/>
                  </a:srgbClr>
                </a:solidFill>
                <a:latin typeface="FZHei-B01S" panose="02010601030101010101" pitchFamily="2" charset="-122"/>
                <a:ea typeface="FZHei-B01S" panose="02010601030101010101" pitchFamily="2" charset="-122"/>
                <a:sym typeface="FZHei-B01S" panose="02010601030101010101" pitchFamily="2" charset="-122"/>
              </a:rPr>
              <a:t>请在此处添加正文内容，根据需要调整字体与字号，建议采用</a:t>
            </a:r>
          </a:p>
        </p:txBody>
      </p:sp>
      <p:sp>
        <p:nvSpPr>
          <p:cNvPr id="38" name="TextBox 35"/>
          <p:cNvSpPr txBox="1"/>
          <p:nvPr/>
        </p:nvSpPr>
        <p:spPr>
          <a:xfrm>
            <a:off x="8832639" y="4068114"/>
            <a:ext cx="2414501" cy="338426"/>
          </a:xfrm>
          <a:prstGeom prst="rect">
            <a:avLst/>
          </a:prstGeom>
          <a:noFill/>
        </p:spPr>
        <p:txBody>
          <a:bodyPr wrap="square" rtlCol="0">
            <a:spAutoFit/>
          </a:bodyPr>
          <a:lstStyle/>
          <a:p>
            <a:pPr algn="ctr" defTabSz="1218565"/>
            <a:r>
              <a:rPr lang="zh-CN" altLang="en-US" sz="1600" dirty="0">
                <a:solidFill>
                  <a:srgbClr val="000000">
                    <a:lumMod val="85000"/>
                    <a:lumOff val="15000"/>
                  </a:srgbClr>
                </a:solidFill>
                <a:latin typeface="FZHei-B01S" panose="02010601030101010101" pitchFamily="2" charset="-122"/>
                <a:ea typeface="FZHei-B01S" panose="02010601030101010101" pitchFamily="2" charset="-122"/>
                <a:sym typeface="FZHei-B01S" panose="02010601030101010101" pitchFamily="2" charset="-122"/>
              </a:rPr>
              <a:t>请在此处添加小标题</a:t>
            </a:r>
          </a:p>
        </p:txBody>
      </p:sp>
      <p:sp>
        <p:nvSpPr>
          <p:cNvPr id="39" name="TextBox 36"/>
          <p:cNvSpPr txBox="1"/>
          <p:nvPr/>
        </p:nvSpPr>
        <p:spPr>
          <a:xfrm>
            <a:off x="8948036" y="4406540"/>
            <a:ext cx="2183705" cy="1023742"/>
          </a:xfrm>
          <a:prstGeom prst="rect">
            <a:avLst/>
          </a:prstGeom>
          <a:noFill/>
        </p:spPr>
        <p:txBody>
          <a:bodyPr wrap="square" rtlCol="0">
            <a:spAutoFit/>
          </a:bodyPr>
          <a:lstStyle/>
          <a:p>
            <a:pPr algn="just" defTabSz="1218565">
              <a:lnSpc>
                <a:spcPct val="150000"/>
              </a:lnSpc>
            </a:pPr>
            <a:r>
              <a:rPr lang="zh-CN" altLang="en-US" sz="1400" dirty="0">
                <a:solidFill>
                  <a:srgbClr val="000000">
                    <a:lumMod val="65000"/>
                    <a:lumOff val="35000"/>
                  </a:srgbClr>
                </a:solidFill>
                <a:latin typeface="FZHei-B01S" panose="02010601030101010101" pitchFamily="2" charset="-122"/>
                <a:ea typeface="FZHei-B01S" panose="02010601030101010101" pitchFamily="2" charset="-122"/>
                <a:sym typeface="FZHei-B01S" panose="02010601030101010101" pitchFamily="2" charset="-122"/>
              </a:rPr>
              <a:t>请在此处添加正文内容，根据需要调整字体与字号，建议采用</a:t>
            </a:r>
          </a:p>
        </p:txBody>
      </p:sp>
      <p:sp>
        <p:nvSpPr>
          <p:cNvPr id="25" name="文本框 24"/>
          <p:cNvSpPr txBox="1"/>
          <p:nvPr/>
        </p:nvSpPr>
        <p:spPr>
          <a:xfrm>
            <a:off x="237609" y="121134"/>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8550" r="15012"/>
          <a:stretch>
            <a:fillRect/>
          </a:stretch>
        </p:blipFill>
        <p:spPr>
          <a:xfrm>
            <a:off x="243007" y="3630384"/>
            <a:ext cx="2946806" cy="2888343"/>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7394"/>
          <a:stretch>
            <a:fillRect/>
          </a:stretch>
        </p:blipFill>
        <p:spPr>
          <a:xfrm>
            <a:off x="3365094" y="3604985"/>
            <a:ext cx="2946806" cy="2939143"/>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7394"/>
          <a:stretch>
            <a:fillRect/>
          </a:stretch>
        </p:blipFill>
        <p:spPr>
          <a:xfrm>
            <a:off x="208238" y="313873"/>
            <a:ext cx="2946806" cy="2864755"/>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8550" r="15012"/>
          <a:stretch>
            <a:fillRect/>
          </a:stretch>
        </p:blipFill>
        <p:spPr>
          <a:xfrm>
            <a:off x="3435350" y="351526"/>
            <a:ext cx="2946806" cy="2888343"/>
          </a:xfrm>
          <a:prstGeom prst="rect">
            <a:avLst/>
          </a:prstGeom>
        </p:spPr>
      </p:pic>
      <p:sp>
        <p:nvSpPr>
          <p:cNvPr id="14" name="矩形 13"/>
          <p:cNvSpPr/>
          <p:nvPr/>
        </p:nvSpPr>
        <p:spPr>
          <a:xfrm>
            <a:off x="1685471" y="1959429"/>
            <a:ext cx="2939143" cy="293914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7480300" y="1089940"/>
            <a:ext cx="3685624" cy="646331"/>
          </a:xfrm>
          <a:prstGeom prst="rect">
            <a:avLst/>
          </a:prstGeom>
          <a:noFill/>
        </p:spPr>
        <p:txBody>
          <a:bodyPr wrap="none" rtlCol="0">
            <a:spAutoFit/>
          </a:bodyPr>
          <a:lstStyle/>
          <a:p>
            <a:r>
              <a:rPr lang="zh-CN" altLang="en-US" sz="3600" spc="300" dirty="0">
                <a:latin typeface="FZHei-B01S" panose="02010601030101010101" pitchFamily="2" charset="-122"/>
                <a:ea typeface="FZHei-B01S" panose="02010601030101010101" pitchFamily="2" charset="-122"/>
                <a:sym typeface="FZHei-B01S" panose="02010601030101010101" pitchFamily="2" charset="-122"/>
              </a:rPr>
              <a:t>请输入您的标题</a:t>
            </a:r>
          </a:p>
        </p:txBody>
      </p:sp>
      <p:sp>
        <p:nvSpPr>
          <p:cNvPr id="16" name="矩形 15"/>
          <p:cNvSpPr/>
          <p:nvPr/>
        </p:nvSpPr>
        <p:spPr>
          <a:xfrm>
            <a:off x="6662462" y="1959429"/>
            <a:ext cx="5321300" cy="2943691"/>
          </a:xfrm>
          <a:prstGeom prst="rect">
            <a:avLst/>
          </a:prstGeom>
        </p:spPr>
        <p:txBody>
          <a:bodyPr wrap="square">
            <a:spAutoFit/>
          </a:bodyPr>
          <a:lstStyle/>
          <a:p>
            <a:pPr>
              <a:lnSpc>
                <a:spcPct val="130000"/>
              </a:lnSpc>
            </a:pPr>
            <a:r>
              <a:rPr lang="zh-CN" altLang="en-US"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另一种不仅拥有神秘还有一丝纯洁的颜色。我喜欢黑，亦喜欢白，当黑白交织在一起，又融合出了另一种不仅拥有神秘还有一丝纯洁的颜色。一种不仅拥有神秘还有一丝纯洁的颜色。我喜欢黑，亦喜欢白，当黑白交织在一起。</a:t>
            </a:r>
          </a:p>
        </p:txBody>
      </p:sp>
      <p:sp>
        <p:nvSpPr>
          <p:cNvPr id="17" name="文本框 16"/>
          <p:cNvSpPr txBox="1"/>
          <p:nvPr/>
        </p:nvSpPr>
        <p:spPr>
          <a:xfrm>
            <a:off x="9644660" y="313873"/>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2401" r="31410"/>
          <a:stretch>
            <a:fillRect/>
          </a:stretch>
        </p:blipFill>
        <p:spPr>
          <a:xfrm>
            <a:off x="-58057" y="0"/>
            <a:ext cx="12250057" cy="6858000"/>
          </a:xfrm>
          <a:prstGeom prst="rect">
            <a:avLst/>
          </a:prstGeom>
        </p:spPr>
      </p:pic>
      <p:sp>
        <p:nvSpPr>
          <p:cNvPr id="9" name="矩形 8"/>
          <p:cNvSpPr/>
          <p:nvPr/>
        </p:nvSpPr>
        <p:spPr>
          <a:xfrm>
            <a:off x="-29029" y="24201"/>
            <a:ext cx="12192000" cy="68337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SubTitle_1"/>
          <p:cNvSpPr/>
          <p:nvPr>
            <p:custDataLst>
              <p:tags r:id="rId1"/>
            </p:custDataLst>
          </p:nvPr>
        </p:nvSpPr>
        <p:spPr>
          <a:xfrm>
            <a:off x="1305847" y="1494972"/>
            <a:ext cx="4280123" cy="1406521"/>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1"/>
          <p:cNvSpPr txBox="1"/>
          <p:nvPr>
            <p:custDataLst>
              <p:tags r:id="rId2"/>
            </p:custDataLst>
          </p:nvPr>
        </p:nvSpPr>
        <p:spPr>
          <a:xfrm flipH="1">
            <a:off x="1392932" y="1791998"/>
            <a:ext cx="1144970" cy="830997"/>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03</a:t>
            </a:r>
            <a:endParaRPr lang="zh-CN" altLang="en-US"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sp>
        <p:nvSpPr>
          <p:cNvPr id="8" name="iSlíďè"/>
          <p:cNvSpPr txBox="1"/>
          <p:nvPr/>
        </p:nvSpPr>
        <p:spPr bwMode="auto">
          <a:xfrm>
            <a:off x="2982598" y="1856300"/>
            <a:ext cx="2445743"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gn="dist" defTabSz="913765">
              <a:spcBef>
                <a:spcPct val="0"/>
              </a:spcBef>
              <a:defRPr/>
            </a:pPr>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人文篇</a:t>
            </a:r>
          </a:p>
          <a:p>
            <a:pPr marL="0" marR="0" lvl="0" indent="0" algn="l" defTabSz="913765" rtl="0" eaLnBrk="1" fontAlgn="auto" latinLnBrk="0" hangingPunct="1">
              <a:spcBef>
                <a:spcPct val="0"/>
              </a:spcBef>
              <a:spcAft>
                <a:spcPts val="0"/>
              </a:spcAft>
              <a:buClrTx/>
              <a:buSzTx/>
              <a:buFontTx/>
              <a:buNone/>
              <a:defRPr/>
            </a:pPr>
            <a:endParaRPr kumimoji="0" lang="zh-CN" altLang="en-US" sz="4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33280"/>
          <a:stretch>
            <a:fillRect/>
          </a:stretch>
        </p:blipFill>
        <p:spPr>
          <a:xfrm>
            <a:off x="735758" y="0"/>
            <a:ext cx="3190425" cy="3573994"/>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28073"/>
          <a:stretch>
            <a:fillRect/>
          </a:stretch>
        </p:blipFill>
        <p:spPr>
          <a:xfrm>
            <a:off x="4656763" y="3890149"/>
            <a:ext cx="2895084" cy="3015611"/>
          </a:xfrm>
          <a:prstGeom prst="rect">
            <a:avLst/>
          </a:prstGeom>
        </p:spPr>
      </p:pic>
      <p:sp>
        <p:nvSpPr>
          <p:cNvPr id="9" name="矩形 8"/>
          <p:cNvSpPr/>
          <p:nvPr/>
        </p:nvSpPr>
        <p:spPr>
          <a:xfrm>
            <a:off x="754725" y="4705459"/>
            <a:ext cx="3039736" cy="1384995"/>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另一种不仅拥有神秘还有一丝纯洁的颜色。我喜欢黑，亦喜欢白，</a:t>
            </a:r>
          </a:p>
        </p:txBody>
      </p:sp>
      <p:sp>
        <p:nvSpPr>
          <p:cNvPr id="10" name="矩形 9"/>
          <p:cNvSpPr/>
          <p:nvPr/>
        </p:nvSpPr>
        <p:spPr>
          <a:xfrm>
            <a:off x="4576132" y="1035159"/>
            <a:ext cx="3039736" cy="1384995"/>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另一种不仅拥有神秘还有一丝纯洁的颜色。我喜欢黑，亦喜欢白，</a:t>
            </a:r>
          </a:p>
        </p:txBody>
      </p:sp>
      <p:sp>
        <p:nvSpPr>
          <p:cNvPr id="11" name="矩形 10"/>
          <p:cNvSpPr/>
          <p:nvPr/>
        </p:nvSpPr>
        <p:spPr>
          <a:xfrm>
            <a:off x="8414150" y="4705458"/>
            <a:ext cx="3039736" cy="1384995"/>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另一种不仅拥有神秘还有一丝纯洁的颜色。我喜欢黑，亦喜欢白，</a:t>
            </a: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33280"/>
          <a:stretch>
            <a:fillRect/>
          </a:stretch>
        </p:blipFill>
        <p:spPr>
          <a:xfrm>
            <a:off x="8036444" y="0"/>
            <a:ext cx="3190425" cy="3573994"/>
          </a:xfrm>
          <a:prstGeom prst="rect">
            <a:avLst/>
          </a:prstGeom>
        </p:spPr>
      </p:pic>
      <p:sp>
        <p:nvSpPr>
          <p:cNvPr id="12" name="文本框 11"/>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占位符 67"/>
          <p:cNvPicPr>
            <a:picLocks noGrp="1" noChangeAspect="1"/>
          </p:cNvPicPr>
          <p:nvPr>
            <p:ph type="pic" sz="quarter" idx="29"/>
          </p:nvPr>
        </p:nvPicPr>
        <p:blipFill>
          <a:blip r:embed="rId3">
            <a:extLst>
              <a:ext uri="{28A0092B-C50C-407E-A947-70E740481C1C}">
                <a14:useLocalDpi xmlns:a14="http://schemas.microsoft.com/office/drawing/2010/main" val="0"/>
              </a:ext>
            </a:extLst>
          </a:blip>
          <a:stretch>
            <a:fillRect/>
          </a:stretch>
        </p:blipFill>
        <p:spPr>
          <a:xfrm>
            <a:off x="3692015" y="540142"/>
            <a:ext cx="7595960" cy="5677356"/>
          </a:xfrm>
        </p:spPr>
      </p:pic>
      <p:sp>
        <p:nvSpPr>
          <p:cNvPr id="6" name="矩形 5"/>
          <p:cNvSpPr/>
          <p:nvPr/>
        </p:nvSpPr>
        <p:spPr>
          <a:xfrm>
            <a:off x="272867" y="1708150"/>
            <a:ext cx="3194233"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7" name="矩形 6"/>
          <p:cNvSpPr/>
          <p:nvPr/>
        </p:nvSpPr>
        <p:spPr>
          <a:xfrm>
            <a:off x="213879" y="4602031"/>
            <a:ext cx="3194233"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11" name="矩形 10"/>
          <p:cNvSpPr/>
          <p:nvPr/>
        </p:nvSpPr>
        <p:spPr>
          <a:xfrm>
            <a:off x="272867" y="3188368"/>
            <a:ext cx="3194233"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8" name="文本框 7"/>
          <p:cNvSpPr txBox="1"/>
          <p:nvPr/>
        </p:nvSpPr>
        <p:spPr>
          <a:xfrm>
            <a:off x="272867" y="278532"/>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4300326" y="1993156"/>
            <a:ext cx="3591348" cy="3592414"/>
            <a:chOff x="4674737" y="2106204"/>
            <a:chExt cx="2829891" cy="2830733"/>
          </a:xfrm>
        </p:grpSpPr>
        <p:sp>
          <p:nvSpPr>
            <p:cNvPr id="140" name="任意多边形 77"/>
            <p:cNvSpPr/>
            <p:nvPr/>
          </p:nvSpPr>
          <p:spPr>
            <a:xfrm>
              <a:off x="5404214" y="2835194"/>
              <a:ext cx="1502516" cy="1352263"/>
            </a:xfrm>
            <a:custGeom>
              <a:avLst/>
              <a:gdLst>
                <a:gd name="T0" fmla="*/ 116 w 257"/>
                <a:gd name="T1" fmla="*/ 232 h 232"/>
                <a:gd name="T2" fmla="*/ 124 w 257"/>
                <a:gd name="T3" fmla="*/ 224 h 232"/>
                <a:gd name="T4" fmla="*/ 116 w 257"/>
                <a:gd name="T5" fmla="*/ 216 h 232"/>
                <a:gd name="T6" fmla="*/ 16 w 257"/>
                <a:gd name="T7" fmla="*/ 116 h 232"/>
                <a:gd name="T8" fmla="*/ 116 w 257"/>
                <a:gd name="T9" fmla="*/ 16 h 232"/>
                <a:gd name="T10" fmla="*/ 216 w 257"/>
                <a:gd name="T11" fmla="*/ 116 h 232"/>
                <a:gd name="T12" fmla="*/ 212 w 257"/>
                <a:gd name="T13" fmla="*/ 150 h 232"/>
                <a:gd name="T14" fmla="*/ 204 w 257"/>
                <a:gd name="T15" fmla="*/ 132 h 232"/>
                <a:gd name="T16" fmla="*/ 194 w 257"/>
                <a:gd name="T17" fmla="*/ 127 h 232"/>
                <a:gd name="T18" fmla="*/ 189 w 257"/>
                <a:gd name="T19" fmla="*/ 138 h 232"/>
                <a:gd name="T20" fmla="*/ 204 w 257"/>
                <a:gd name="T21" fmla="*/ 174 h 232"/>
                <a:gd name="T22" fmla="*/ 204 w 257"/>
                <a:gd name="T23" fmla="*/ 175 h 232"/>
                <a:gd name="T24" fmla="*/ 204 w 257"/>
                <a:gd name="T25" fmla="*/ 175 h 232"/>
                <a:gd name="T26" fmla="*/ 205 w 257"/>
                <a:gd name="T27" fmla="*/ 176 h 232"/>
                <a:gd name="T28" fmla="*/ 205 w 257"/>
                <a:gd name="T29" fmla="*/ 176 h 232"/>
                <a:gd name="T30" fmla="*/ 206 w 257"/>
                <a:gd name="T31" fmla="*/ 177 h 232"/>
                <a:gd name="T32" fmla="*/ 207 w 257"/>
                <a:gd name="T33" fmla="*/ 178 h 232"/>
                <a:gd name="T34" fmla="*/ 208 w 257"/>
                <a:gd name="T35" fmla="*/ 178 h 232"/>
                <a:gd name="T36" fmla="*/ 209 w 257"/>
                <a:gd name="T37" fmla="*/ 179 h 232"/>
                <a:gd name="T38" fmla="*/ 210 w 257"/>
                <a:gd name="T39" fmla="*/ 179 h 232"/>
                <a:gd name="T40" fmla="*/ 210 w 257"/>
                <a:gd name="T41" fmla="*/ 179 h 232"/>
                <a:gd name="T42" fmla="*/ 211 w 257"/>
                <a:gd name="T43" fmla="*/ 179 h 232"/>
                <a:gd name="T44" fmla="*/ 211 w 257"/>
                <a:gd name="T45" fmla="*/ 179 h 232"/>
                <a:gd name="T46" fmla="*/ 212 w 257"/>
                <a:gd name="T47" fmla="*/ 179 h 232"/>
                <a:gd name="T48" fmla="*/ 213 w 257"/>
                <a:gd name="T49" fmla="*/ 179 h 232"/>
                <a:gd name="T50" fmla="*/ 214 w 257"/>
                <a:gd name="T51" fmla="*/ 179 h 232"/>
                <a:gd name="T52" fmla="*/ 215 w 257"/>
                <a:gd name="T53" fmla="*/ 178 h 232"/>
                <a:gd name="T54" fmla="*/ 215 w 257"/>
                <a:gd name="T55" fmla="*/ 178 h 232"/>
                <a:gd name="T56" fmla="*/ 252 w 257"/>
                <a:gd name="T57" fmla="*/ 157 h 232"/>
                <a:gd name="T58" fmla="*/ 255 w 257"/>
                <a:gd name="T59" fmla="*/ 146 h 232"/>
                <a:gd name="T60" fmla="*/ 244 w 257"/>
                <a:gd name="T61" fmla="*/ 143 h 232"/>
                <a:gd name="T62" fmla="*/ 228 w 257"/>
                <a:gd name="T63" fmla="*/ 152 h 232"/>
                <a:gd name="T64" fmla="*/ 232 w 257"/>
                <a:gd name="T65" fmla="*/ 116 h 232"/>
                <a:gd name="T66" fmla="*/ 116 w 257"/>
                <a:gd name="T67" fmla="*/ 0 h 232"/>
                <a:gd name="T68" fmla="*/ 0 w 257"/>
                <a:gd name="T69" fmla="*/ 116 h 232"/>
                <a:gd name="T70" fmla="*/ 116 w 257"/>
                <a:gd name="T7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 h="232">
                  <a:moveTo>
                    <a:pt x="116" y="232"/>
                  </a:moveTo>
                  <a:cubicBezTo>
                    <a:pt x="121" y="232"/>
                    <a:pt x="124" y="229"/>
                    <a:pt x="124" y="224"/>
                  </a:cubicBezTo>
                  <a:cubicBezTo>
                    <a:pt x="124" y="220"/>
                    <a:pt x="121" y="216"/>
                    <a:pt x="116" y="216"/>
                  </a:cubicBezTo>
                  <a:cubicBezTo>
                    <a:pt x="61" y="216"/>
                    <a:pt x="16" y="171"/>
                    <a:pt x="16" y="116"/>
                  </a:cubicBezTo>
                  <a:cubicBezTo>
                    <a:pt x="16" y="61"/>
                    <a:pt x="61" y="16"/>
                    <a:pt x="116" y="16"/>
                  </a:cubicBezTo>
                  <a:cubicBezTo>
                    <a:pt x="171" y="16"/>
                    <a:pt x="216" y="61"/>
                    <a:pt x="216" y="116"/>
                  </a:cubicBezTo>
                  <a:cubicBezTo>
                    <a:pt x="216" y="117"/>
                    <a:pt x="217" y="134"/>
                    <a:pt x="212" y="150"/>
                  </a:cubicBezTo>
                  <a:cubicBezTo>
                    <a:pt x="204" y="132"/>
                    <a:pt x="204" y="132"/>
                    <a:pt x="204" y="132"/>
                  </a:cubicBezTo>
                  <a:cubicBezTo>
                    <a:pt x="202" y="128"/>
                    <a:pt x="198" y="126"/>
                    <a:pt x="194" y="127"/>
                  </a:cubicBezTo>
                  <a:cubicBezTo>
                    <a:pt x="189" y="129"/>
                    <a:pt x="187" y="134"/>
                    <a:pt x="189" y="138"/>
                  </a:cubicBezTo>
                  <a:cubicBezTo>
                    <a:pt x="204" y="174"/>
                    <a:pt x="204" y="174"/>
                    <a:pt x="204" y="174"/>
                  </a:cubicBezTo>
                  <a:cubicBezTo>
                    <a:pt x="204" y="174"/>
                    <a:pt x="204" y="174"/>
                    <a:pt x="204" y="175"/>
                  </a:cubicBezTo>
                  <a:cubicBezTo>
                    <a:pt x="204" y="175"/>
                    <a:pt x="204" y="175"/>
                    <a:pt x="204" y="175"/>
                  </a:cubicBezTo>
                  <a:cubicBezTo>
                    <a:pt x="204" y="175"/>
                    <a:pt x="204" y="175"/>
                    <a:pt x="205" y="176"/>
                  </a:cubicBezTo>
                  <a:cubicBezTo>
                    <a:pt x="205" y="176"/>
                    <a:pt x="205" y="176"/>
                    <a:pt x="205" y="176"/>
                  </a:cubicBezTo>
                  <a:cubicBezTo>
                    <a:pt x="205" y="177"/>
                    <a:pt x="206" y="177"/>
                    <a:pt x="206" y="177"/>
                  </a:cubicBezTo>
                  <a:cubicBezTo>
                    <a:pt x="206" y="177"/>
                    <a:pt x="207" y="178"/>
                    <a:pt x="207" y="178"/>
                  </a:cubicBezTo>
                  <a:cubicBezTo>
                    <a:pt x="207" y="178"/>
                    <a:pt x="207" y="178"/>
                    <a:pt x="208" y="178"/>
                  </a:cubicBezTo>
                  <a:cubicBezTo>
                    <a:pt x="208" y="178"/>
                    <a:pt x="208" y="179"/>
                    <a:pt x="209" y="179"/>
                  </a:cubicBezTo>
                  <a:cubicBezTo>
                    <a:pt x="209" y="179"/>
                    <a:pt x="209" y="179"/>
                    <a:pt x="210" y="179"/>
                  </a:cubicBezTo>
                  <a:cubicBezTo>
                    <a:pt x="210" y="179"/>
                    <a:pt x="210" y="179"/>
                    <a:pt x="210" y="179"/>
                  </a:cubicBezTo>
                  <a:cubicBezTo>
                    <a:pt x="211" y="179"/>
                    <a:pt x="211" y="179"/>
                    <a:pt x="211" y="179"/>
                  </a:cubicBezTo>
                  <a:cubicBezTo>
                    <a:pt x="211" y="179"/>
                    <a:pt x="211" y="179"/>
                    <a:pt x="211" y="179"/>
                  </a:cubicBezTo>
                  <a:cubicBezTo>
                    <a:pt x="211" y="179"/>
                    <a:pt x="212" y="179"/>
                    <a:pt x="212" y="179"/>
                  </a:cubicBezTo>
                  <a:cubicBezTo>
                    <a:pt x="212" y="179"/>
                    <a:pt x="213" y="179"/>
                    <a:pt x="213" y="179"/>
                  </a:cubicBezTo>
                  <a:cubicBezTo>
                    <a:pt x="213" y="179"/>
                    <a:pt x="214" y="179"/>
                    <a:pt x="214" y="179"/>
                  </a:cubicBezTo>
                  <a:cubicBezTo>
                    <a:pt x="214" y="178"/>
                    <a:pt x="215" y="178"/>
                    <a:pt x="215" y="178"/>
                  </a:cubicBezTo>
                  <a:cubicBezTo>
                    <a:pt x="215" y="178"/>
                    <a:pt x="215" y="178"/>
                    <a:pt x="215" y="178"/>
                  </a:cubicBezTo>
                  <a:cubicBezTo>
                    <a:pt x="252" y="157"/>
                    <a:pt x="252" y="157"/>
                    <a:pt x="252" y="157"/>
                  </a:cubicBezTo>
                  <a:cubicBezTo>
                    <a:pt x="256" y="154"/>
                    <a:pt x="257" y="149"/>
                    <a:pt x="255" y="146"/>
                  </a:cubicBezTo>
                  <a:cubicBezTo>
                    <a:pt x="253" y="142"/>
                    <a:pt x="248" y="140"/>
                    <a:pt x="244" y="143"/>
                  </a:cubicBezTo>
                  <a:cubicBezTo>
                    <a:pt x="228" y="152"/>
                    <a:pt x="228" y="152"/>
                    <a:pt x="228" y="152"/>
                  </a:cubicBezTo>
                  <a:cubicBezTo>
                    <a:pt x="233" y="134"/>
                    <a:pt x="232" y="117"/>
                    <a:pt x="232" y="116"/>
                  </a:cubicBezTo>
                  <a:cubicBezTo>
                    <a:pt x="232" y="52"/>
                    <a:pt x="180" y="0"/>
                    <a:pt x="116" y="0"/>
                  </a:cubicBezTo>
                  <a:cubicBezTo>
                    <a:pt x="52" y="0"/>
                    <a:pt x="0" y="52"/>
                    <a:pt x="0" y="116"/>
                  </a:cubicBezTo>
                  <a:cubicBezTo>
                    <a:pt x="0" y="180"/>
                    <a:pt x="52" y="232"/>
                    <a:pt x="116" y="2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41" name="任意多边形 2"/>
            <p:cNvSpPr/>
            <p:nvPr/>
          </p:nvSpPr>
          <p:spPr>
            <a:xfrm rot="10800000">
              <a:off x="4674737" y="2106204"/>
              <a:ext cx="1664820" cy="1398714"/>
            </a:xfrm>
            <a:custGeom>
              <a:avLst/>
              <a:gdLst>
                <a:gd name="connsiteX0" fmla="*/ 370825 w 2466521"/>
                <a:gd name="connsiteY0" fmla="*/ 2072270 h 2072270"/>
                <a:gd name="connsiteX1" fmla="*/ 303147 w 2466521"/>
                <a:gd name="connsiteY1" fmla="*/ 2068853 h 2072270"/>
                <a:gd name="connsiteX2" fmla="*/ 284239 w 2466521"/>
                <a:gd name="connsiteY2" fmla="*/ 2066281 h 2072270"/>
                <a:gd name="connsiteX3" fmla="*/ 47099 w 2466521"/>
                <a:gd name="connsiteY3" fmla="*/ 1877727 h 2072270"/>
                <a:gd name="connsiteX4" fmla="*/ 62381 w 2466521"/>
                <a:gd name="connsiteY4" fmla="*/ 1481505 h 2072270"/>
                <a:gd name="connsiteX5" fmla="*/ 215929 w 2466521"/>
                <a:gd name="connsiteY5" fmla="*/ 1344762 h 2072270"/>
                <a:gd name="connsiteX6" fmla="*/ 307716 w 2466521"/>
                <a:gd name="connsiteY6" fmla="*/ 1313682 h 2072270"/>
                <a:gd name="connsiteX7" fmla="*/ 370825 w 2466521"/>
                <a:gd name="connsiteY7" fmla="*/ 1316868 h 2072270"/>
                <a:gd name="connsiteX8" fmla="*/ 1705439 w 2466521"/>
                <a:gd name="connsiteY8" fmla="*/ 112493 h 2072270"/>
                <a:gd name="connsiteX9" fmla="*/ 1709142 w 2466521"/>
                <a:gd name="connsiteY9" fmla="*/ 39163 h 2072270"/>
                <a:gd name="connsiteX10" fmla="*/ 1718451 w 2466521"/>
                <a:gd name="connsiteY10" fmla="*/ 53001 h 2072270"/>
                <a:gd name="connsiteX11" fmla="*/ 1815545 w 2466521"/>
                <a:gd name="connsiteY11" fmla="*/ 136486 h 2072270"/>
                <a:gd name="connsiteX12" fmla="*/ 2300446 w 2466521"/>
                <a:gd name="connsiteY12" fmla="*/ 155189 h 2072270"/>
                <a:gd name="connsiteX13" fmla="*/ 2403682 w 2466521"/>
                <a:gd name="connsiteY13" fmla="*/ 79431 h 2072270"/>
                <a:gd name="connsiteX14" fmla="*/ 2466521 w 2466521"/>
                <a:gd name="connsiteY14" fmla="*/ 0 h 2072270"/>
                <a:gd name="connsiteX15" fmla="*/ 2456941 w 2466521"/>
                <a:gd name="connsiteY15" fmla="*/ 189728 h 2072270"/>
                <a:gd name="connsiteX16" fmla="*/ 370825 w 2466521"/>
                <a:gd name="connsiteY16" fmla="*/ 2072270 h 207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6521" h="2072270">
                  <a:moveTo>
                    <a:pt x="370825" y="2072270"/>
                  </a:moveTo>
                  <a:lnTo>
                    <a:pt x="303147" y="2068853"/>
                  </a:lnTo>
                  <a:lnTo>
                    <a:pt x="284239" y="2066281"/>
                  </a:lnTo>
                  <a:cubicBezTo>
                    <a:pt x="184305" y="2038557"/>
                    <a:pt x="98017" y="1971400"/>
                    <a:pt x="47099" y="1877727"/>
                  </a:cubicBezTo>
                  <a:cubicBezTo>
                    <a:pt x="-20793" y="1752830"/>
                    <a:pt x="-14929" y="1600802"/>
                    <a:pt x="62381" y="1481505"/>
                  </a:cubicBezTo>
                  <a:cubicBezTo>
                    <a:pt x="101036" y="1421857"/>
                    <a:pt x="154456" y="1375169"/>
                    <a:pt x="215929" y="1344762"/>
                  </a:cubicBezTo>
                  <a:lnTo>
                    <a:pt x="307716" y="1313682"/>
                  </a:lnTo>
                  <a:lnTo>
                    <a:pt x="370825" y="1316868"/>
                  </a:lnTo>
                  <a:cubicBezTo>
                    <a:pt x="1065430" y="1316868"/>
                    <a:pt x="1636739" y="788972"/>
                    <a:pt x="1705439" y="112493"/>
                  </a:cubicBezTo>
                  <a:lnTo>
                    <a:pt x="1709142" y="39163"/>
                  </a:lnTo>
                  <a:lnTo>
                    <a:pt x="1718451" y="53001"/>
                  </a:lnTo>
                  <a:cubicBezTo>
                    <a:pt x="1746512" y="84662"/>
                    <a:pt x="1779046" y="112833"/>
                    <a:pt x="1815545" y="136486"/>
                  </a:cubicBezTo>
                  <a:cubicBezTo>
                    <a:pt x="1961542" y="231099"/>
                    <a:pt x="2147595" y="238275"/>
                    <a:pt x="2300446" y="155189"/>
                  </a:cubicBezTo>
                  <a:cubicBezTo>
                    <a:pt x="2338659" y="134418"/>
                    <a:pt x="2373266" y="108837"/>
                    <a:pt x="2403682" y="79431"/>
                  </a:cubicBezTo>
                  <a:lnTo>
                    <a:pt x="2466521" y="0"/>
                  </a:lnTo>
                  <a:lnTo>
                    <a:pt x="2456941" y="189728"/>
                  </a:lnTo>
                  <a:cubicBezTo>
                    <a:pt x="2349556" y="1247124"/>
                    <a:pt x="1456552" y="2072270"/>
                    <a:pt x="370825" y="207227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42" name="任意多边形 3"/>
            <p:cNvSpPr/>
            <p:nvPr/>
          </p:nvSpPr>
          <p:spPr>
            <a:xfrm rot="10800000">
              <a:off x="6247940" y="2121237"/>
              <a:ext cx="1256688" cy="1620066"/>
            </a:xfrm>
            <a:custGeom>
              <a:avLst/>
              <a:gdLst>
                <a:gd name="connsiteX0" fmla="*/ 1807547 w 1861852"/>
                <a:gd name="connsiteY0" fmla="*/ 2400216 h 2400216"/>
                <a:gd name="connsiteX1" fmla="*/ 1674335 w 1861852"/>
                <a:gd name="connsiteY1" fmla="*/ 2379885 h 2400216"/>
                <a:gd name="connsiteX2" fmla="*/ 0 w 1861852"/>
                <a:gd name="connsiteY2" fmla="*/ 325545 h 2400216"/>
                <a:gd name="connsiteX3" fmla="*/ 1464 w 1861852"/>
                <a:gd name="connsiteY3" fmla="*/ 296556 h 2400216"/>
                <a:gd name="connsiteX4" fmla="*/ 3139 w 1861852"/>
                <a:gd name="connsiteY4" fmla="*/ 284239 h 2400216"/>
                <a:gd name="connsiteX5" fmla="*/ 191693 w 1861852"/>
                <a:gd name="connsiteY5" fmla="*/ 47099 h 2400216"/>
                <a:gd name="connsiteX6" fmla="*/ 587915 w 1861852"/>
                <a:gd name="connsiteY6" fmla="*/ 62381 h 2400216"/>
                <a:gd name="connsiteX7" fmla="*/ 724658 w 1861852"/>
                <a:gd name="connsiteY7" fmla="*/ 215929 h 2400216"/>
                <a:gd name="connsiteX8" fmla="*/ 756229 w 1861852"/>
                <a:gd name="connsiteY8" fmla="*/ 309165 h 2400216"/>
                <a:gd name="connsiteX9" fmla="*/ 755402 w 1861852"/>
                <a:gd name="connsiteY9" fmla="*/ 325545 h 2400216"/>
                <a:gd name="connsiteX10" fmla="*/ 1826575 w 1861852"/>
                <a:gd name="connsiteY10" fmla="*/ 1639830 h 2400216"/>
                <a:gd name="connsiteX11" fmla="*/ 1861852 w 1861852"/>
                <a:gd name="connsiteY11" fmla="*/ 1645214 h 2400216"/>
                <a:gd name="connsiteX12" fmla="*/ 1799125 w 1861852"/>
                <a:gd name="connsiteY12" fmla="*/ 1687413 h 2400216"/>
                <a:gd name="connsiteX13" fmla="*/ 1715640 w 1861852"/>
                <a:gd name="connsiteY13" fmla="*/ 1784507 h 2400216"/>
                <a:gd name="connsiteX14" fmla="*/ 1696937 w 1861852"/>
                <a:gd name="connsiteY14" fmla="*/ 2269408 h 2400216"/>
                <a:gd name="connsiteX15" fmla="*/ 1772695 w 1861852"/>
                <a:gd name="connsiteY15" fmla="*/ 2372644 h 2400216"/>
                <a:gd name="connsiteX16" fmla="*/ 1807547 w 1861852"/>
                <a:gd name="connsiteY16" fmla="*/ 2400216 h 240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1852" h="2400216">
                  <a:moveTo>
                    <a:pt x="1807547" y="2400216"/>
                  </a:moveTo>
                  <a:lnTo>
                    <a:pt x="1674335" y="2379885"/>
                  </a:lnTo>
                  <a:cubicBezTo>
                    <a:pt x="718794" y="2184353"/>
                    <a:pt x="0" y="1338891"/>
                    <a:pt x="0" y="325545"/>
                  </a:cubicBezTo>
                  <a:lnTo>
                    <a:pt x="1464" y="296556"/>
                  </a:lnTo>
                  <a:lnTo>
                    <a:pt x="3139" y="284239"/>
                  </a:lnTo>
                  <a:cubicBezTo>
                    <a:pt x="30863" y="184305"/>
                    <a:pt x="98020" y="98017"/>
                    <a:pt x="191693" y="47099"/>
                  </a:cubicBezTo>
                  <a:cubicBezTo>
                    <a:pt x="316590" y="-20793"/>
                    <a:pt x="468618" y="-14929"/>
                    <a:pt x="587915" y="62381"/>
                  </a:cubicBezTo>
                  <a:cubicBezTo>
                    <a:pt x="647564" y="101036"/>
                    <a:pt x="694251" y="154456"/>
                    <a:pt x="724658" y="215929"/>
                  </a:cubicBezTo>
                  <a:lnTo>
                    <a:pt x="756229" y="309165"/>
                  </a:lnTo>
                  <a:lnTo>
                    <a:pt x="755402" y="325545"/>
                  </a:lnTo>
                  <a:cubicBezTo>
                    <a:pt x="755402" y="973843"/>
                    <a:pt x="1215258" y="1514736"/>
                    <a:pt x="1826575" y="1639830"/>
                  </a:cubicBezTo>
                  <a:lnTo>
                    <a:pt x="1861852" y="1645214"/>
                  </a:lnTo>
                  <a:lnTo>
                    <a:pt x="1799125" y="1687413"/>
                  </a:lnTo>
                  <a:cubicBezTo>
                    <a:pt x="1767464" y="1715474"/>
                    <a:pt x="1739293" y="1748008"/>
                    <a:pt x="1715640" y="1784507"/>
                  </a:cubicBezTo>
                  <a:cubicBezTo>
                    <a:pt x="1621027" y="1930504"/>
                    <a:pt x="1613851" y="2116557"/>
                    <a:pt x="1696937" y="2269408"/>
                  </a:cubicBezTo>
                  <a:cubicBezTo>
                    <a:pt x="1717709" y="2307621"/>
                    <a:pt x="1743290" y="2342228"/>
                    <a:pt x="1772695" y="2372644"/>
                  </a:cubicBezTo>
                  <a:lnTo>
                    <a:pt x="1807547" y="240021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43" name="任意多边形 4"/>
            <p:cNvSpPr/>
            <p:nvPr/>
          </p:nvSpPr>
          <p:spPr>
            <a:xfrm rot="10800000">
              <a:off x="4680913" y="3419867"/>
              <a:ext cx="1243855" cy="1499149"/>
            </a:xfrm>
            <a:custGeom>
              <a:avLst/>
              <a:gdLst>
                <a:gd name="connsiteX0" fmla="*/ 1444238 w 1842839"/>
                <a:gd name="connsiteY0" fmla="*/ 2220782 h 2221070"/>
                <a:gd name="connsiteX1" fmla="*/ 1248227 w 1842839"/>
                <a:gd name="connsiteY1" fmla="*/ 2158690 h 2221070"/>
                <a:gd name="connsiteX2" fmla="*/ 1111484 w 1842839"/>
                <a:gd name="connsiteY2" fmla="*/ 2005141 h 2221070"/>
                <a:gd name="connsiteX3" fmla="*/ 1091568 w 1842839"/>
                <a:gd name="connsiteY3" fmla="*/ 1946324 h 2221070"/>
                <a:gd name="connsiteX4" fmla="*/ 1090906 w 1842839"/>
                <a:gd name="connsiteY4" fmla="*/ 1933225 h 2221070"/>
                <a:gd name="connsiteX5" fmla="*/ 1073259 w 1842839"/>
                <a:gd name="connsiteY5" fmla="*/ 1817593 h 2221070"/>
                <a:gd name="connsiteX6" fmla="*/ 1072426 w 1842839"/>
                <a:gd name="connsiteY6" fmla="*/ 1803275 h 2221070"/>
                <a:gd name="connsiteX7" fmla="*/ 1071057 w 1842839"/>
                <a:gd name="connsiteY7" fmla="*/ 1803169 h 2221070"/>
                <a:gd name="connsiteX8" fmla="*/ 1070577 w 1842839"/>
                <a:gd name="connsiteY8" fmla="*/ 1800023 h 2221070"/>
                <a:gd name="connsiteX9" fmla="*/ 26659 w 1842839"/>
                <a:gd name="connsiteY9" fmla="*/ 756105 h 2221070"/>
                <a:gd name="connsiteX10" fmla="*/ 0 w 1842839"/>
                <a:gd name="connsiteY10" fmla="*/ 752036 h 2221070"/>
                <a:gd name="connsiteX11" fmla="*/ 71201 w 1842839"/>
                <a:gd name="connsiteY11" fmla="*/ 704136 h 2221070"/>
                <a:gd name="connsiteX12" fmla="*/ 154686 w 1842839"/>
                <a:gd name="connsiteY12" fmla="*/ 607042 h 2221070"/>
                <a:gd name="connsiteX13" fmla="*/ 173389 w 1842839"/>
                <a:gd name="connsiteY13" fmla="*/ 122141 h 2221070"/>
                <a:gd name="connsiteX14" fmla="*/ 97631 w 1842839"/>
                <a:gd name="connsiteY14" fmla="*/ 18905 h 2221070"/>
                <a:gd name="connsiteX15" fmla="*/ 73735 w 1842839"/>
                <a:gd name="connsiteY15" fmla="*/ 0 h 2221070"/>
                <a:gd name="connsiteX16" fmla="*/ 178899 w 1842839"/>
                <a:gd name="connsiteY16" fmla="*/ 16050 h 2221070"/>
                <a:gd name="connsiteX17" fmla="*/ 1842408 w 1842839"/>
                <a:gd name="connsiteY17" fmla="*/ 1855990 h 2221070"/>
                <a:gd name="connsiteX18" fmla="*/ 1842839 w 1842839"/>
                <a:gd name="connsiteY18" fmla="*/ 1864516 h 2221070"/>
                <a:gd name="connsiteX19" fmla="*/ 1833003 w 1842839"/>
                <a:gd name="connsiteY19" fmla="*/ 1936832 h 2221070"/>
                <a:gd name="connsiteX20" fmla="*/ 1644449 w 1842839"/>
                <a:gd name="connsiteY20" fmla="*/ 2173972 h 2221070"/>
                <a:gd name="connsiteX21" fmla="*/ 1444238 w 1842839"/>
                <a:gd name="connsiteY21" fmla="*/ 2220782 h 222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2839" h="2221070">
                  <a:moveTo>
                    <a:pt x="1444238" y="2220782"/>
                  </a:moveTo>
                  <a:cubicBezTo>
                    <a:pt x="1375707" y="2218139"/>
                    <a:pt x="1307876" y="2197345"/>
                    <a:pt x="1248227" y="2158690"/>
                  </a:cubicBezTo>
                  <a:cubicBezTo>
                    <a:pt x="1188579" y="2120035"/>
                    <a:pt x="1141891" y="2066615"/>
                    <a:pt x="1111484" y="2005141"/>
                  </a:cubicBezTo>
                  <a:lnTo>
                    <a:pt x="1091568" y="1946324"/>
                  </a:lnTo>
                  <a:lnTo>
                    <a:pt x="1090906" y="1933225"/>
                  </a:lnTo>
                  <a:lnTo>
                    <a:pt x="1073259" y="1817593"/>
                  </a:lnTo>
                  <a:lnTo>
                    <a:pt x="1072426" y="1803275"/>
                  </a:lnTo>
                  <a:lnTo>
                    <a:pt x="1071057" y="1803169"/>
                  </a:lnTo>
                  <a:lnTo>
                    <a:pt x="1070577" y="1800023"/>
                  </a:lnTo>
                  <a:cubicBezTo>
                    <a:pt x="963354" y="1276037"/>
                    <a:pt x="550645" y="863328"/>
                    <a:pt x="26659" y="756105"/>
                  </a:cubicBezTo>
                  <a:lnTo>
                    <a:pt x="0" y="752036"/>
                  </a:lnTo>
                  <a:lnTo>
                    <a:pt x="71201" y="704136"/>
                  </a:lnTo>
                  <a:cubicBezTo>
                    <a:pt x="102862" y="676075"/>
                    <a:pt x="131033" y="643541"/>
                    <a:pt x="154686" y="607042"/>
                  </a:cubicBezTo>
                  <a:cubicBezTo>
                    <a:pt x="249299" y="461045"/>
                    <a:pt x="256475" y="274992"/>
                    <a:pt x="173389" y="122141"/>
                  </a:cubicBezTo>
                  <a:cubicBezTo>
                    <a:pt x="152618" y="83928"/>
                    <a:pt x="127037" y="49321"/>
                    <a:pt x="97631" y="18905"/>
                  </a:cubicBezTo>
                  <a:lnTo>
                    <a:pt x="73735" y="0"/>
                  </a:lnTo>
                  <a:lnTo>
                    <a:pt x="178899" y="16050"/>
                  </a:lnTo>
                  <a:cubicBezTo>
                    <a:pt x="1066187" y="197616"/>
                    <a:pt x="1749341" y="939580"/>
                    <a:pt x="1842408" y="1855990"/>
                  </a:cubicBezTo>
                  <a:lnTo>
                    <a:pt x="1842839" y="1864516"/>
                  </a:lnTo>
                  <a:lnTo>
                    <a:pt x="1833003" y="1936832"/>
                  </a:lnTo>
                  <a:cubicBezTo>
                    <a:pt x="1805279" y="2036766"/>
                    <a:pt x="1738122" y="2123054"/>
                    <a:pt x="1644449" y="2173972"/>
                  </a:cubicBezTo>
                  <a:cubicBezTo>
                    <a:pt x="1582001" y="2207918"/>
                    <a:pt x="1512769" y="2223425"/>
                    <a:pt x="1444238" y="222078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44" name="任意多边形 5"/>
            <p:cNvSpPr/>
            <p:nvPr/>
          </p:nvSpPr>
          <p:spPr>
            <a:xfrm rot="10800000">
              <a:off x="5827432" y="3653007"/>
              <a:ext cx="1667483" cy="1283930"/>
            </a:xfrm>
            <a:custGeom>
              <a:avLst/>
              <a:gdLst>
                <a:gd name="connsiteX0" fmla="*/ 756723 w 2470467"/>
                <a:gd name="connsiteY0" fmla="*/ 1902212 h 1902212"/>
                <a:gd name="connsiteX1" fmla="*/ 717833 w 2470467"/>
                <a:gd name="connsiteY1" fmla="*/ 1844405 h 1902212"/>
                <a:gd name="connsiteX2" fmla="*/ 620739 w 2470467"/>
                <a:gd name="connsiteY2" fmla="*/ 1760920 h 1902212"/>
                <a:gd name="connsiteX3" fmla="*/ 135838 w 2470467"/>
                <a:gd name="connsiteY3" fmla="*/ 1742217 h 1902212"/>
                <a:gd name="connsiteX4" fmla="*/ 32602 w 2470467"/>
                <a:gd name="connsiteY4" fmla="*/ 1817975 h 1902212"/>
                <a:gd name="connsiteX5" fmla="*/ 0 w 2470467"/>
                <a:gd name="connsiteY5" fmla="*/ 1859186 h 1902212"/>
                <a:gd name="connsiteX6" fmla="*/ 28211 w 2470467"/>
                <a:gd name="connsiteY6" fmla="*/ 1674335 h 1902212"/>
                <a:gd name="connsiteX7" fmla="*/ 2082551 w 2470467"/>
                <a:gd name="connsiteY7" fmla="*/ 0 h 1902212"/>
                <a:gd name="connsiteX8" fmla="*/ 2195875 w 2470467"/>
                <a:gd name="connsiteY8" fmla="*/ 5722 h 1902212"/>
                <a:gd name="connsiteX9" fmla="*/ 2280810 w 2470467"/>
                <a:gd name="connsiteY9" fmla="*/ 41993 h 1902212"/>
                <a:gd name="connsiteX10" fmla="*/ 2423369 w 2470467"/>
                <a:gd name="connsiteY10" fmla="*/ 190157 h 1902212"/>
                <a:gd name="connsiteX11" fmla="*/ 2408087 w 2470467"/>
                <a:gd name="connsiteY11" fmla="*/ 586379 h 1902212"/>
                <a:gd name="connsiteX12" fmla="*/ 2157128 w 2470467"/>
                <a:gd name="connsiteY12" fmla="*/ 756107 h 1902212"/>
                <a:gd name="connsiteX13" fmla="*/ 2128954 w 2470467"/>
                <a:gd name="connsiteY13" fmla="*/ 757745 h 1902212"/>
                <a:gd name="connsiteX14" fmla="*/ 2082551 w 2470467"/>
                <a:gd name="connsiteY14" fmla="*/ 755402 h 1902212"/>
                <a:gd name="connsiteX15" fmla="*/ 768266 w 2470467"/>
                <a:gd name="connsiteY15" fmla="*/ 1826575 h 1902212"/>
                <a:gd name="connsiteX16" fmla="*/ 756723 w 2470467"/>
                <a:gd name="connsiteY16" fmla="*/ 1902212 h 190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0467" h="1902212">
                  <a:moveTo>
                    <a:pt x="756723" y="1902212"/>
                  </a:moveTo>
                  <a:lnTo>
                    <a:pt x="717833" y="1844405"/>
                  </a:lnTo>
                  <a:cubicBezTo>
                    <a:pt x="689772" y="1812744"/>
                    <a:pt x="657238" y="1784573"/>
                    <a:pt x="620739" y="1760920"/>
                  </a:cubicBezTo>
                  <a:cubicBezTo>
                    <a:pt x="474742" y="1666307"/>
                    <a:pt x="288689" y="1659131"/>
                    <a:pt x="135838" y="1742217"/>
                  </a:cubicBezTo>
                  <a:cubicBezTo>
                    <a:pt x="97625" y="1762989"/>
                    <a:pt x="63018" y="1788570"/>
                    <a:pt x="32602" y="1817975"/>
                  </a:cubicBezTo>
                  <a:lnTo>
                    <a:pt x="0" y="1859186"/>
                  </a:lnTo>
                  <a:lnTo>
                    <a:pt x="28211" y="1674335"/>
                  </a:lnTo>
                  <a:cubicBezTo>
                    <a:pt x="223744" y="718794"/>
                    <a:pt x="1069206" y="0"/>
                    <a:pt x="2082551" y="0"/>
                  </a:cubicBezTo>
                  <a:lnTo>
                    <a:pt x="2195875" y="5722"/>
                  </a:lnTo>
                  <a:lnTo>
                    <a:pt x="2280810" y="41993"/>
                  </a:lnTo>
                  <a:cubicBezTo>
                    <a:pt x="2339758" y="77045"/>
                    <a:pt x="2389424" y="127708"/>
                    <a:pt x="2423369" y="190157"/>
                  </a:cubicBezTo>
                  <a:cubicBezTo>
                    <a:pt x="2491261" y="315054"/>
                    <a:pt x="2485397" y="467082"/>
                    <a:pt x="2408087" y="586379"/>
                  </a:cubicBezTo>
                  <a:cubicBezTo>
                    <a:pt x="2350105" y="675852"/>
                    <a:pt x="2258900" y="736163"/>
                    <a:pt x="2157128" y="756107"/>
                  </a:cubicBezTo>
                  <a:lnTo>
                    <a:pt x="2128954" y="757745"/>
                  </a:lnTo>
                  <a:lnTo>
                    <a:pt x="2082551" y="755402"/>
                  </a:lnTo>
                  <a:cubicBezTo>
                    <a:pt x="1434253" y="755402"/>
                    <a:pt x="893360" y="1215258"/>
                    <a:pt x="768266" y="1826575"/>
                  </a:cubicBezTo>
                  <a:lnTo>
                    <a:pt x="756723" y="190221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nvGrpSpPr>
            <p:cNvPr id="145" name="组合 144"/>
            <p:cNvGrpSpPr/>
            <p:nvPr/>
          </p:nvGrpSpPr>
          <p:grpSpPr>
            <a:xfrm>
              <a:off x="5342310" y="3178734"/>
              <a:ext cx="1554723" cy="675219"/>
              <a:chOff x="4989350" y="3368779"/>
              <a:chExt cx="2303406" cy="1000371"/>
            </a:xfrm>
          </p:grpSpPr>
          <p:sp>
            <p:nvSpPr>
              <p:cNvPr id="160" name="文本框 33"/>
              <p:cNvSpPr txBox="1"/>
              <p:nvPr/>
            </p:nvSpPr>
            <p:spPr>
              <a:xfrm>
                <a:off x="5290187" y="3924658"/>
                <a:ext cx="1707103" cy="444492"/>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8435">
                  <a:defRPr/>
                </a:pPr>
                <a:r>
                  <a:rPr lang="en-US" sz="935" kern="0">
                    <a:solidFill>
                      <a:schemeClr val="bg1"/>
                    </a:solidFill>
                    <a:latin typeface="FZHei-B01S" panose="02010601030101010101" pitchFamily="2" charset="-122"/>
                    <a:ea typeface="FZHei-B01S" panose="02010601030101010101" pitchFamily="2" charset="-122"/>
                    <a:sym typeface="FZHei-B01S" panose="02010601030101010101" pitchFamily="2" charset="-122"/>
                  </a:rPr>
                  <a:t>Aliquam gravida eu enim ut molestie. </a:t>
                </a:r>
              </a:p>
            </p:txBody>
          </p:sp>
          <p:sp>
            <p:nvSpPr>
              <p:cNvPr id="161" name="矩形 160"/>
              <p:cNvSpPr/>
              <p:nvPr/>
            </p:nvSpPr>
            <p:spPr>
              <a:xfrm>
                <a:off x="4989350" y="3368779"/>
                <a:ext cx="2303406" cy="511488"/>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8435">
                  <a:defRPr/>
                </a:pPr>
                <a:r>
                  <a:rPr lang="en-US" sz="2245" kern="0" dirty="0">
                    <a:solidFill>
                      <a:schemeClr val="bg1"/>
                    </a:solidFill>
                    <a:latin typeface="FZHei-B01S" panose="02010601030101010101" pitchFamily="2" charset="-122"/>
                    <a:ea typeface="FZHei-B01S" panose="02010601030101010101" pitchFamily="2" charset="-122"/>
                    <a:sym typeface="FZHei-B01S" panose="02010601030101010101" pitchFamily="2" charset="-122"/>
                  </a:rPr>
                  <a:t>2016</a:t>
                </a:r>
              </a:p>
            </p:txBody>
          </p:sp>
        </p:grpSp>
        <p:grpSp>
          <p:nvGrpSpPr>
            <p:cNvPr id="146" name="组合 145"/>
            <p:cNvGrpSpPr/>
            <p:nvPr/>
          </p:nvGrpSpPr>
          <p:grpSpPr>
            <a:xfrm>
              <a:off x="5852753" y="2203809"/>
              <a:ext cx="272022" cy="313233"/>
              <a:chOff x="2623759" y="1362870"/>
              <a:chExt cx="581783" cy="669925"/>
            </a:xfrm>
            <a:solidFill>
              <a:srgbClr val="FFFFFF"/>
            </a:solidFill>
          </p:grpSpPr>
          <p:sp>
            <p:nvSpPr>
              <p:cNvPr id="157" name="任意多边形 46"/>
              <p:cNvSpPr/>
              <p:nvPr/>
            </p:nvSpPr>
            <p:spPr bwMode="auto">
              <a:xfrm>
                <a:off x="2675283" y="1685926"/>
                <a:ext cx="81858" cy="984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8" name="任意多边形 47"/>
              <p:cNvSpPr/>
              <p:nvPr/>
            </p:nvSpPr>
            <p:spPr bwMode="auto">
              <a:xfrm>
                <a:off x="3072158" y="1685926"/>
                <a:ext cx="81858" cy="984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9" name="任意多边形 48"/>
              <p:cNvSpPr/>
              <p:nvPr/>
            </p:nvSpPr>
            <p:spPr bwMode="auto">
              <a:xfrm>
                <a:off x="2623759" y="1362870"/>
                <a:ext cx="581783" cy="669925"/>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sp>
          <p:nvSpPr>
            <p:cNvPr id="147" name="任意多边形 36"/>
            <p:cNvSpPr/>
            <p:nvPr/>
          </p:nvSpPr>
          <p:spPr bwMode="auto">
            <a:xfrm>
              <a:off x="7084332" y="3244127"/>
              <a:ext cx="345121" cy="341818"/>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nvGrpSpPr>
            <p:cNvPr id="148" name="组合 147"/>
            <p:cNvGrpSpPr/>
            <p:nvPr/>
          </p:nvGrpSpPr>
          <p:grpSpPr>
            <a:xfrm>
              <a:off x="6005126" y="4488588"/>
              <a:ext cx="280505" cy="375501"/>
              <a:chOff x="5198783" y="1319213"/>
              <a:chExt cx="556184" cy="744538"/>
            </a:xfrm>
            <a:solidFill>
              <a:srgbClr val="FFFFFF"/>
            </a:solidFill>
          </p:grpSpPr>
          <p:sp>
            <p:nvSpPr>
              <p:cNvPr id="152" name="任意多边形 41"/>
              <p:cNvSpPr/>
              <p:nvPr/>
            </p:nvSpPr>
            <p:spPr bwMode="auto">
              <a:xfrm>
                <a:off x="5424724" y="1492251"/>
                <a:ext cx="104303" cy="1254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3" name="任意多边形 42"/>
              <p:cNvSpPr/>
              <p:nvPr/>
            </p:nvSpPr>
            <p:spPr bwMode="auto">
              <a:xfrm>
                <a:off x="5198783" y="1319213"/>
                <a:ext cx="556184" cy="595313"/>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4" name="任意多边形 43"/>
              <p:cNvSpPr/>
              <p:nvPr/>
            </p:nvSpPr>
            <p:spPr bwMode="auto">
              <a:xfrm>
                <a:off x="5425384" y="1939926"/>
                <a:ext cx="102983" cy="12382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5" name="任意多边形 44"/>
              <p:cNvSpPr/>
              <p:nvPr/>
            </p:nvSpPr>
            <p:spPr bwMode="auto">
              <a:xfrm>
                <a:off x="5507761" y="1939926"/>
                <a:ext cx="62054" cy="746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6" name="任意多边形 45"/>
              <p:cNvSpPr/>
              <p:nvPr/>
            </p:nvSpPr>
            <p:spPr bwMode="auto">
              <a:xfrm>
                <a:off x="5383142" y="1939926"/>
                <a:ext cx="62054" cy="746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49" name="组合 148"/>
            <p:cNvGrpSpPr/>
            <p:nvPr/>
          </p:nvGrpSpPr>
          <p:grpSpPr>
            <a:xfrm>
              <a:off x="4791015" y="3546539"/>
              <a:ext cx="327462" cy="327460"/>
              <a:chOff x="8923338" y="3625057"/>
              <a:chExt cx="706438" cy="706438"/>
            </a:xfrm>
            <a:solidFill>
              <a:srgbClr val="FFFFFF"/>
            </a:solidFill>
          </p:grpSpPr>
          <p:sp>
            <p:nvSpPr>
              <p:cNvPr id="150" name="任意多边形 39"/>
              <p:cNvSpPr/>
              <p:nvPr/>
            </p:nvSpPr>
            <p:spPr bwMode="auto">
              <a:xfrm>
                <a:off x="8923338" y="3625057"/>
                <a:ext cx="706438" cy="70643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sp>
            <p:nvSpPr>
              <p:cNvPr id="151" name="任意多边形 40"/>
              <p:cNvSpPr/>
              <p:nvPr/>
            </p:nvSpPr>
            <p:spPr bwMode="auto">
              <a:xfrm>
                <a:off x="9412735" y="3941763"/>
                <a:ext cx="51492" cy="6191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58" name="组合 57"/>
          <p:cNvGrpSpPr/>
          <p:nvPr/>
        </p:nvGrpSpPr>
        <p:grpSpPr>
          <a:xfrm>
            <a:off x="8273143" y="2171125"/>
            <a:ext cx="3136221" cy="1210826"/>
            <a:chOff x="8539843" y="2171125"/>
            <a:chExt cx="3136221" cy="1210826"/>
          </a:xfrm>
        </p:grpSpPr>
        <p:sp>
          <p:nvSpPr>
            <p:cNvPr id="59" name="矩形 58"/>
            <p:cNvSpPr/>
            <p:nvPr/>
          </p:nvSpPr>
          <p:spPr>
            <a:xfrm>
              <a:off x="8539844" y="2514021"/>
              <a:ext cx="3136220"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a:t>
              </a:r>
            </a:p>
          </p:txBody>
        </p:sp>
        <p:sp>
          <p:nvSpPr>
            <p:cNvPr id="60" name="矩形 59"/>
            <p:cNvSpPr/>
            <p:nvPr/>
          </p:nvSpPr>
          <p:spPr>
            <a:xfrm>
              <a:off x="8539843" y="2171125"/>
              <a:ext cx="2164600" cy="3961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标题文字添加</a:t>
              </a:r>
            </a:p>
          </p:txBody>
        </p:sp>
      </p:grpSp>
      <p:grpSp>
        <p:nvGrpSpPr>
          <p:cNvPr id="61" name="组合 60"/>
          <p:cNvGrpSpPr/>
          <p:nvPr/>
        </p:nvGrpSpPr>
        <p:grpSpPr>
          <a:xfrm>
            <a:off x="8273143" y="4012373"/>
            <a:ext cx="3136221" cy="1210826"/>
            <a:chOff x="8539843" y="2171125"/>
            <a:chExt cx="3136221" cy="1210826"/>
          </a:xfrm>
        </p:grpSpPr>
        <p:sp>
          <p:nvSpPr>
            <p:cNvPr id="62" name="矩形 61"/>
            <p:cNvSpPr/>
            <p:nvPr/>
          </p:nvSpPr>
          <p:spPr>
            <a:xfrm>
              <a:off x="8539844" y="2514021"/>
              <a:ext cx="3136220"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a:t>
              </a:r>
            </a:p>
          </p:txBody>
        </p:sp>
        <p:sp>
          <p:nvSpPr>
            <p:cNvPr id="63" name="矩形 62"/>
            <p:cNvSpPr/>
            <p:nvPr/>
          </p:nvSpPr>
          <p:spPr>
            <a:xfrm>
              <a:off x="8539843" y="2171125"/>
              <a:ext cx="2164600" cy="3961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标题文字添加</a:t>
              </a:r>
            </a:p>
          </p:txBody>
        </p:sp>
      </p:grpSp>
      <p:grpSp>
        <p:nvGrpSpPr>
          <p:cNvPr id="64" name="组合 63"/>
          <p:cNvGrpSpPr/>
          <p:nvPr/>
        </p:nvGrpSpPr>
        <p:grpSpPr>
          <a:xfrm>
            <a:off x="693739" y="2171125"/>
            <a:ext cx="3136220" cy="1210826"/>
            <a:chOff x="8539844" y="2171125"/>
            <a:chExt cx="3136220" cy="1210826"/>
          </a:xfrm>
        </p:grpSpPr>
        <p:sp>
          <p:nvSpPr>
            <p:cNvPr id="65" name="矩形 64"/>
            <p:cNvSpPr/>
            <p:nvPr/>
          </p:nvSpPr>
          <p:spPr>
            <a:xfrm>
              <a:off x="8539844" y="2514021"/>
              <a:ext cx="3136220"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a:t>
              </a:r>
            </a:p>
          </p:txBody>
        </p:sp>
        <p:sp>
          <p:nvSpPr>
            <p:cNvPr id="66" name="矩形 65"/>
            <p:cNvSpPr/>
            <p:nvPr/>
          </p:nvSpPr>
          <p:spPr>
            <a:xfrm>
              <a:off x="9511464" y="2171125"/>
              <a:ext cx="2164600"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标题文字添加</a:t>
              </a:r>
            </a:p>
          </p:txBody>
        </p:sp>
      </p:grpSp>
      <p:grpSp>
        <p:nvGrpSpPr>
          <p:cNvPr id="67" name="组合 66"/>
          <p:cNvGrpSpPr/>
          <p:nvPr/>
        </p:nvGrpSpPr>
        <p:grpSpPr>
          <a:xfrm>
            <a:off x="693739" y="4012373"/>
            <a:ext cx="3136220" cy="1210826"/>
            <a:chOff x="8539844" y="2171125"/>
            <a:chExt cx="3136220" cy="1210826"/>
          </a:xfrm>
        </p:grpSpPr>
        <p:sp>
          <p:nvSpPr>
            <p:cNvPr id="68" name="矩形 67"/>
            <p:cNvSpPr/>
            <p:nvPr/>
          </p:nvSpPr>
          <p:spPr>
            <a:xfrm>
              <a:off x="8539844" y="2514021"/>
              <a:ext cx="3136220"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a:t>
              </a:r>
            </a:p>
          </p:txBody>
        </p:sp>
        <p:sp>
          <p:nvSpPr>
            <p:cNvPr id="69" name="矩形 68"/>
            <p:cNvSpPr/>
            <p:nvPr/>
          </p:nvSpPr>
          <p:spPr>
            <a:xfrm>
              <a:off x="9511464" y="2171125"/>
              <a:ext cx="2164600"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FZHei-B01S" panose="02010601030101010101" pitchFamily="2" charset="-122"/>
                  <a:ea typeface="FZHei-B01S" panose="02010601030101010101" pitchFamily="2" charset="-122"/>
                  <a:sym typeface="FZHei-B01S" panose="02010601030101010101" pitchFamily="2" charset="-122"/>
                </a:rPr>
                <a:t>标题文字添加</a:t>
              </a:r>
            </a:p>
          </p:txBody>
        </p:sp>
      </p:grpSp>
      <p:sp>
        <p:nvSpPr>
          <p:cNvPr id="38" name="文本框 37"/>
          <p:cNvSpPr txBox="1"/>
          <p:nvPr/>
        </p:nvSpPr>
        <p:spPr>
          <a:xfrm>
            <a:off x="237609" y="121134"/>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childTnLst>
                          </p:cTn>
                        </p:par>
                        <p:par>
                          <p:cTn id="11" fill="hold">
                            <p:stCondLst>
                              <p:cond delay="1000"/>
                            </p:stCondLst>
                            <p:childTnLst>
                              <p:par>
                                <p:cTn id="12" presetID="2" presetClass="entr" presetSubtype="8" decel="100000"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additive="base">
                                        <p:cTn id="14" dur="1000" fill="hold"/>
                                        <p:tgtEl>
                                          <p:spTgt spid="64"/>
                                        </p:tgtEl>
                                        <p:attrNameLst>
                                          <p:attrName>ppt_x</p:attrName>
                                        </p:attrNameLst>
                                      </p:cBhvr>
                                      <p:tavLst>
                                        <p:tav tm="0">
                                          <p:val>
                                            <p:strVal val="0-#ppt_w/2"/>
                                          </p:val>
                                        </p:tav>
                                        <p:tav tm="100000">
                                          <p:val>
                                            <p:strVal val="#ppt_x"/>
                                          </p:val>
                                        </p:tav>
                                      </p:tavLst>
                                    </p:anim>
                                    <p:anim calcmode="lin" valueType="num">
                                      <p:cBhvr additive="base">
                                        <p:cTn id="15" dur="1000" fill="hold"/>
                                        <p:tgtEl>
                                          <p:spTgt spid="64"/>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25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1000" fill="hold"/>
                                        <p:tgtEl>
                                          <p:spTgt spid="67"/>
                                        </p:tgtEl>
                                        <p:attrNameLst>
                                          <p:attrName>ppt_x</p:attrName>
                                        </p:attrNameLst>
                                      </p:cBhvr>
                                      <p:tavLst>
                                        <p:tav tm="0">
                                          <p:val>
                                            <p:strVal val="0-#ppt_w/2"/>
                                          </p:val>
                                        </p:tav>
                                        <p:tav tm="100000">
                                          <p:val>
                                            <p:strVal val="#ppt_x"/>
                                          </p:val>
                                        </p:tav>
                                      </p:tavLst>
                                    </p:anim>
                                    <p:anim calcmode="lin" valueType="num">
                                      <p:cBhvr additive="base">
                                        <p:cTn id="19" dur="1000" fill="hold"/>
                                        <p:tgtEl>
                                          <p:spTgt spid="6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50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1000" fill="hold"/>
                                        <p:tgtEl>
                                          <p:spTgt spid="58"/>
                                        </p:tgtEl>
                                        <p:attrNameLst>
                                          <p:attrName>ppt_x</p:attrName>
                                        </p:attrNameLst>
                                      </p:cBhvr>
                                      <p:tavLst>
                                        <p:tav tm="0">
                                          <p:val>
                                            <p:strVal val="1+#ppt_w/2"/>
                                          </p:val>
                                        </p:tav>
                                        <p:tav tm="100000">
                                          <p:val>
                                            <p:strVal val="#ppt_x"/>
                                          </p:val>
                                        </p:tav>
                                      </p:tavLst>
                                    </p:anim>
                                    <p:anim calcmode="lin" valueType="num">
                                      <p:cBhvr additive="base">
                                        <p:cTn id="23" dur="1000" fill="hold"/>
                                        <p:tgtEl>
                                          <p:spTgt spid="58"/>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75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1000" fill="hold"/>
                                        <p:tgtEl>
                                          <p:spTgt spid="61"/>
                                        </p:tgtEl>
                                        <p:attrNameLst>
                                          <p:attrName>ppt_x</p:attrName>
                                        </p:attrNameLst>
                                      </p:cBhvr>
                                      <p:tavLst>
                                        <p:tav tm="0">
                                          <p:val>
                                            <p:strVal val="1+#ppt_w/2"/>
                                          </p:val>
                                        </p:tav>
                                        <p:tav tm="100000">
                                          <p:val>
                                            <p:strVal val="#ppt_x"/>
                                          </p:val>
                                        </p:tav>
                                      </p:tavLst>
                                    </p:anim>
                                    <p:anim calcmode="lin" valueType="num">
                                      <p:cBhvr additive="base">
                                        <p:cTn id="27" dur="10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1588" y="2709747"/>
            <a:ext cx="6255834" cy="335651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a:solidFill>
                <a:srgbClr val="FFFFFF">
                  <a:lumMod val="95000"/>
                </a:srgbClr>
              </a:solidFill>
              <a:latin typeface="FZHei-B01S" panose="02010601030101010101" pitchFamily="2" charset="-122"/>
              <a:ea typeface="FZHei-B01S" panose="02010601030101010101" pitchFamily="2" charset="-122"/>
              <a:cs typeface="Montserrat" charset="0"/>
              <a:sym typeface="FZHei-B01S" panose="02010601030101010101" pitchFamily="2" charset="-122"/>
            </a:endParaRPr>
          </a:p>
        </p:txBody>
      </p:sp>
      <p:sp>
        <p:nvSpPr>
          <p:cNvPr id="27" name="Oval 26"/>
          <p:cNvSpPr/>
          <p:nvPr/>
        </p:nvSpPr>
        <p:spPr>
          <a:xfrm>
            <a:off x="6664713" y="4608583"/>
            <a:ext cx="561144" cy="561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Oval 29"/>
          <p:cNvSpPr/>
          <p:nvPr/>
        </p:nvSpPr>
        <p:spPr>
          <a:xfrm>
            <a:off x="6664713" y="3204757"/>
            <a:ext cx="561144" cy="561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Shape 2629"/>
          <p:cNvSpPr/>
          <p:nvPr/>
        </p:nvSpPr>
        <p:spPr>
          <a:xfrm>
            <a:off x="6810371" y="3356946"/>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sp>
        <p:nvSpPr>
          <p:cNvPr id="32" name="Shape 2840"/>
          <p:cNvSpPr/>
          <p:nvPr/>
        </p:nvSpPr>
        <p:spPr>
          <a:xfrm>
            <a:off x="6805621" y="476218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grpSp>
        <p:nvGrpSpPr>
          <p:cNvPr id="37" name="Group 36"/>
          <p:cNvGrpSpPr/>
          <p:nvPr/>
        </p:nvGrpSpPr>
        <p:grpSpPr>
          <a:xfrm>
            <a:off x="683101" y="1910802"/>
            <a:ext cx="5018357" cy="2888809"/>
            <a:chOff x="5898415" y="1976415"/>
            <a:chExt cx="5654530" cy="3255020"/>
          </a:xfrm>
        </p:grpSpPr>
        <p:sp>
          <p:nvSpPr>
            <p:cNvPr id="38" name="Freeform 45"/>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chemeClr val="accent1"/>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0" name="Freeform 46"/>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chemeClr val="accent1"/>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Freeform 47"/>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Freeform 48"/>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accent1"/>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Rectangle 50"/>
            <p:cNvSpPr>
              <a:spLocks noChangeArrowheads="1"/>
            </p:cNvSpPr>
            <p:nvPr/>
          </p:nvSpPr>
          <p:spPr bwMode="auto">
            <a:xfrm>
              <a:off x="5898415" y="5054180"/>
              <a:ext cx="5654530" cy="103129"/>
            </a:xfrm>
            <a:prstGeom prst="rect">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Freeform 51"/>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Rectangle 52"/>
            <p:cNvSpPr>
              <a:spLocks noChangeArrowheads="1"/>
            </p:cNvSpPr>
            <p:nvPr/>
          </p:nvSpPr>
          <p:spPr bwMode="auto">
            <a:xfrm>
              <a:off x="6623354" y="2189119"/>
              <a:ext cx="4249758" cy="2684587"/>
            </a:xfrm>
            <a:prstGeom prst="rect">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Oval 54"/>
            <p:cNvSpPr>
              <a:spLocks noChangeArrowheads="1"/>
            </p:cNvSpPr>
            <p:nvPr/>
          </p:nvSpPr>
          <p:spPr bwMode="auto">
            <a:xfrm>
              <a:off x="8720847" y="2076321"/>
              <a:ext cx="48330" cy="48343"/>
            </a:xfrm>
            <a:prstGeom prst="ellipse">
              <a:avLst/>
            </a:prstGeom>
            <a:solidFill>
              <a:srgbClr val="2C2C2C"/>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Oval 55"/>
            <p:cNvSpPr>
              <a:spLocks noChangeArrowheads="1"/>
            </p:cNvSpPr>
            <p:nvPr/>
          </p:nvSpPr>
          <p:spPr bwMode="auto">
            <a:xfrm>
              <a:off x="8720847" y="2073099"/>
              <a:ext cx="48330" cy="45119"/>
            </a:xfrm>
            <a:prstGeom prst="ellipse">
              <a:avLst/>
            </a:prstGeom>
            <a:solidFill>
              <a:srgbClr val="0A0A0A"/>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Oval 56"/>
            <p:cNvSpPr>
              <a:spLocks noChangeArrowheads="1"/>
            </p:cNvSpPr>
            <p:nvPr/>
          </p:nvSpPr>
          <p:spPr bwMode="auto">
            <a:xfrm>
              <a:off x="8730511" y="2079544"/>
              <a:ext cx="28999" cy="32228"/>
            </a:xfrm>
            <a:prstGeom prst="ellipse">
              <a:avLst/>
            </a:prstGeom>
            <a:solidFill>
              <a:srgbClr val="000000"/>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Oval 57"/>
            <p:cNvSpPr>
              <a:spLocks noChangeArrowheads="1"/>
            </p:cNvSpPr>
            <p:nvPr/>
          </p:nvSpPr>
          <p:spPr bwMode="auto">
            <a:xfrm>
              <a:off x="8736955" y="2089212"/>
              <a:ext cx="16111" cy="16115"/>
            </a:xfrm>
            <a:prstGeom prst="ellipse">
              <a:avLst/>
            </a:prstGeom>
            <a:solidFill>
              <a:srgbClr val="2C99B4"/>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0" name="Freeform 58"/>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0" name="图片占位符 9"/>
          <p:cNvPicPr>
            <a:picLocks noGrp="1" noChangeAspect="1"/>
          </p:cNvPicPr>
          <p:nvPr>
            <p:ph type="pic" sz="quarter" idx="50"/>
          </p:nvPr>
        </p:nvPicPr>
        <p:blipFill>
          <a:blip r:embed="rId3" cstate="print">
            <a:extLst>
              <a:ext uri="{28A0092B-C50C-407E-A947-70E740481C1C}">
                <a14:useLocalDpi xmlns:a14="http://schemas.microsoft.com/office/drawing/2010/main" val="0"/>
              </a:ext>
            </a:extLst>
          </a:blip>
          <a:stretch>
            <a:fillRect/>
          </a:stretch>
        </p:blipFill>
        <p:spPr>
          <a:xfrm>
            <a:off x="1321411" y="2093854"/>
            <a:ext cx="3771631" cy="2388274"/>
          </a:xfrm>
        </p:spPr>
      </p:pic>
      <p:grpSp>
        <p:nvGrpSpPr>
          <p:cNvPr id="51" name="Group 50"/>
          <p:cNvGrpSpPr/>
          <p:nvPr/>
        </p:nvGrpSpPr>
        <p:grpSpPr>
          <a:xfrm>
            <a:off x="4818461" y="2841050"/>
            <a:ext cx="1041569" cy="2162261"/>
            <a:chOff x="11310678" y="5484773"/>
            <a:chExt cx="2665090" cy="5532633"/>
          </a:xfrm>
        </p:grpSpPr>
        <p:sp>
          <p:nvSpPr>
            <p:cNvPr id="52" name="Freeform 59"/>
            <p:cNvSpPr/>
            <p:nvPr/>
          </p:nvSpPr>
          <p:spPr bwMode="auto">
            <a:xfrm>
              <a:off x="11310678" y="5484773"/>
              <a:ext cx="2665090" cy="5532633"/>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chemeClr val="bg1">
                <a:lumMod val="7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Freeform 60"/>
            <p:cNvSpPr/>
            <p:nvPr/>
          </p:nvSpPr>
          <p:spPr bwMode="auto">
            <a:xfrm>
              <a:off x="11343102" y="5517205"/>
              <a:ext cx="2600245" cy="5467772"/>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accent1"/>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Oval 61"/>
            <p:cNvSpPr>
              <a:spLocks noChangeArrowheads="1"/>
            </p:cNvSpPr>
            <p:nvPr/>
          </p:nvSpPr>
          <p:spPr bwMode="auto">
            <a:xfrm>
              <a:off x="12607558" y="5750705"/>
              <a:ext cx="77812" cy="77833"/>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Oval 62"/>
            <p:cNvSpPr>
              <a:spLocks noChangeArrowheads="1"/>
            </p:cNvSpPr>
            <p:nvPr/>
          </p:nvSpPr>
          <p:spPr bwMode="auto">
            <a:xfrm>
              <a:off x="12633495" y="5776649"/>
              <a:ext cx="19455" cy="19460"/>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Oval 63"/>
            <p:cNvSpPr>
              <a:spLocks noChangeArrowheads="1"/>
            </p:cNvSpPr>
            <p:nvPr/>
          </p:nvSpPr>
          <p:spPr bwMode="auto">
            <a:xfrm>
              <a:off x="12607558" y="5744216"/>
              <a:ext cx="77812" cy="77833"/>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Oval 64"/>
            <p:cNvSpPr>
              <a:spLocks noChangeArrowheads="1"/>
            </p:cNvSpPr>
            <p:nvPr/>
          </p:nvSpPr>
          <p:spPr bwMode="auto">
            <a:xfrm>
              <a:off x="12633495" y="5770161"/>
              <a:ext cx="19455" cy="19460"/>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8" name="Oval 65"/>
            <p:cNvSpPr>
              <a:spLocks noChangeArrowheads="1"/>
            </p:cNvSpPr>
            <p:nvPr/>
          </p:nvSpPr>
          <p:spPr bwMode="auto">
            <a:xfrm>
              <a:off x="12620526" y="5757189"/>
              <a:ext cx="51875" cy="51889"/>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9" name="Oval 66"/>
            <p:cNvSpPr>
              <a:spLocks noChangeArrowheads="1"/>
            </p:cNvSpPr>
            <p:nvPr/>
          </p:nvSpPr>
          <p:spPr bwMode="auto">
            <a:xfrm>
              <a:off x="12620526" y="5757189"/>
              <a:ext cx="51875" cy="51889"/>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0" name="Oval 67"/>
            <p:cNvSpPr>
              <a:spLocks noChangeArrowheads="1"/>
            </p:cNvSpPr>
            <p:nvPr/>
          </p:nvSpPr>
          <p:spPr bwMode="auto">
            <a:xfrm>
              <a:off x="12633495" y="5770161"/>
              <a:ext cx="25937" cy="25945"/>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 name="Oval 68"/>
            <p:cNvSpPr>
              <a:spLocks noChangeArrowheads="1"/>
            </p:cNvSpPr>
            <p:nvPr/>
          </p:nvSpPr>
          <p:spPr bwMode="auto">
            <a:xfrm>
              <a:off x="12633495" y="5770161"/>
              <a:ext cx="25937" cy="25945"/>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 name="Freeform 69"/>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3" name="Freeform 70"/>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4" name="Oval 71"/>
            <p:cNvSpPr>
              <a:spLocks noChangeArrowheads="1"/>
            </p:cNvSpPr>
            <p:nvPr/>
          </p:nvSpPr>
          <p:spPr bwMode="auto">
            <a:xfrm>
              <a:off x="12432481" y="10433658"/>
              <a:ext cx="421488" cy="421597"/>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5" name="Freeform 72"/>
            <p:cNvSpPr/>
            <p:nvPr/>
          </p:nvSpPr>
          <p:spPr bwMode="auto">
            <a:xfrm>
              <a:off x="12536231" y="10537435"/>
              <a:ext cx="213987" cy="2140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chemeClr val="bg1">
                <a:lumMod val="7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6" name="Rectangle 73"/>
            <p:cNvSpPr>
              <a:spLocks noChangeArrowheads="1"/>
            </p:cNvSpPr>
            <p:nvPr/>
          </p:nvSpPr>
          <p:spPr bwMode="auto">
            <a:xfrm>
              <a:off x="11505210" y="6302020"/>
              <a:ext cx="2282509" cy="4001917"/>
            </a:xfrm>
            <a:prstGeom prst="rect">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7" name="Freeform 75"/>
            <p:cNvSpPr/>
            <p:nvPr/>
          </p:nvSpPr>
          <p:spPr bwMode="auto">
            <a:xfrm>
              <a:off x="12445450" y="5938799"/>
              <a:ext cx="473364" cy="110266"/>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8" name="Freeform 76"/>
            <p:cNvSpPr/>
            <p:nvPr/>
          </p:nvSpPr>
          <p:spPr bwMode="auto">
            <a:xfrm>
              <a:off x="12471388" y="5971232"/>
              <a:ext cx="421488" cy="4540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9" name="Oval 77"/>
            <p:cNvSpPr>
              <a:spLocks noChangeArrowheads="1"/>
            </p:cNvSpPr>
            <p:nvPr/>
          </p:nvSpPr>
          <p:spPr bwMode="auto">
            <a:xfrm>
              <a:off x="12289824" y="5958259"/>
              <a:ext cx="71331" cy="71349"/>
            </a:xfrm>
            <a:prstGeom prst="ellipse">
              <a:avLst/>
            </a:prstGeom>
            <a:solidFill>
              <a:schemeClr val="bg1">
                <a:lumMod val="95000"/>
              </a:schemeClr>
            </a:solidFill>
            <a:ln>
              <a:noFill/>
            </a:ln>
          </p:spPr>
          <p:txBody>
            <a:bodyPr vert="horz" wrap="square" lIns="45720" tIns="22860" rIns="45720" bIns="22860" numCol="1" anchor="t" anchorCtr="0" compatLnSpc="1"/>
            <a:lstStyle/>
            <a:p>
              <a:pPr defTabSz="913765"/>
              <a:endParaRPr lang="id-ID">
                <a:solidFill>
                  <a:srgbClr val="7F7F7F"/>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2" name="图片占位符 11"/>
          <p:cNvPicPr>
            <a:picLocks noGrp="1" noChangeAspect="1"/>
          </p:cNvPicPr>
          <p:nvPr>
            <p:ph type="pic" sz="quarter" idx="51"/>
          </p:nvPr>
        </p:nvPicPr>
        <p:blipFill>
          <a:blip r:embed="rId4" cstate="print">
            <a:extLst>
              <a:ext uri="{28A0092B-C50C-407E-A947-70E740481C1C}">
                <a14:useLocalDpi xmlns:a14="http://schemas.microsoft.com/office/drawing/2010/main" val="0"/>
              </a:ext>
            </a:extLst>
          </a:blip>
          <a:stretch>
            <a:fillRect/>
          </a:stretch>
        </p:blipFill>
        <p:spPr>
          <a:xfrm>
            <a:off x="4893345" y="3180217"/>
            <a:ext cx="893111" cy="1549976"/>
          </a:xfrm>
        </p:spPr>
      </p:pic>
      <p:sp>
        <p:nvSpPr>
          <p:cNvPr id="70" name="矩形 69"/>
          <p:cNvSpPr/>
          <p:nvPr/>
        </p:nvSpPr>
        <p:spPr>
          <a:xfrm>
            <a:off x="6511263" y="1776346"/>
            <a:ext cx="4465055" cy="738664"/>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71" name="矩形 70"/>
          <p:cNvSpPr/>
          <p:nvPr/>
        </p:nvSpPr>
        <p:spPr>
          <a:xfrm>
            <a:off x="7723097" y="4565380"/>
            <a:ext cx="3194233"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72" name="矩形 71"/>
          <p:cNvSpPr/>
          <p:nvPr/>
        </p:nvSpPr>
        <p:spPr>
          <a:xfrm>
            <a:off x="7782085" y="3151717"/>
            <a:ext cx="3194233"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a:t>
            </a:r>
          </a:p>
        </p:txBody>
      </p:sp>
      <p:sp>
        <p:nvSpPr>
          <p:cNvPr id="73" name="文本框 72"/>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30" grpId="0" animBg="1"/>
      <p:bldP spid="31" grpId="0" animBg="1"/>
      <p:bldP spid="32" grpId="0" animBg="1"/>
      <p:bldP spid="70" grpId="0"/>
      <p:bldP spid="71" grpId="0"/>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2">
            <a:extLst>
              <a:ext uri="{28A0092B-C50C-407E-A947-70E740481C1C}">
                <a14:useLocalDpi xmlns:a14="http://schemas.microsoft.com/office/drawing/2010/main" val="0"/>
              </a:ext>
            </a:extLst>
          </a:blip>
          <a:srcRect t="14013"/>
          <a:stretch>
            <a:fillRect/>
          </a:stretch>
        </p:blipFill>
        <p:spPr>
          <a:xfrm>
            <a:off x="-1" y="-1"/>
            <a:ext cx="6382301" cy="6858002"/>
          </a:xfrm>
          <a:prstGeom prst="rect">
            <a:avLst/>
          </a:prstGeom>
        </p:spPr>
      </p:pic>
      <p:pic>
        <p:nvPicPr>
          <p:cNvPr id="5" name="图片 4"/>
          <p:cNvPicPr>
            <a:picLocks noChangeAspect="1"/>
          </p:cNvPicPr>
          <p:nvPr/>
        </p:nvPicPr>
        <p:blipFill rotWithShape="1">
          <a:blip r:embed="rId12">
            <a:extLst>
              <a:ext uri="{28A0092B-C50C-407E-A947-70E740481C1C}">
                <a14:useLocalDpi xmlns:a14="http://schemas.microsoft.com/office/drawing/2010/main" val="0"/>
              </a:ext>
            </a:extLst>
          </a:blip>
          <a:srcRect l="8972" t="14013"/>
          <a:stretch>
            <a:fillRect/>
          </a:stretch>
        </p:blipFill>
        <p:spPr>
          <a:xfrm flipH="1">
            <a:off x="6382298" y="-1"/>
            <a:ext cx="5809701" cy="6858001"/>
          </a:xfrm>
          <a:prstGeom prst="rect">
            <a:avLst/>
          </a:prstGeom>
        </p:spPr>
      </p:pic>
      <p:sp>
        <p:nvSpPr>
          <p:cNvPr id="31" name="矩形 30"/>
          <p:cNvSpPr/>
          <p:nvPr/>
        </p:nvSpPr>
        <p:spPr>
          <a:xfrm>
            <a:off x="0" y="24200"/>
            <a:ext cx="12192000" cy="68337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SubTitle_1"/>
          <p:cNvSpPr/>
          <p:nvPr>
            <p:custDataLst>
              <p:tags r:id="rId1"/>
            </p:custDataLst>
          </p:nvPr>
        </p:nvSpPr>
        <p:spPr>
          <a:xfrm>
            <a:off x="5638056" y="1006699"/>
            <a:ext cx="3164672" cy="58543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lumMod val="6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1"/>
          <p:cNvSpPr txBox="1"/>
          <p:nvPr>
            <p:custDataLst>
              <p:tags r:id="rId2"/>
            </p:custDataLst>
          </p:nvPr>
        </p:nvSpPr>
        <p:spPr>
          <a:xfrm flipH="1">
            <a:off x="5697910" y="963863"/>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01</a:t>
            </a:r>
            <a:endParaRPr lang="zh-CN" altLang="en-US"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sp>
        <p:nvSpPr>
          <p:cNvPr id="14" name="MH_Others_1"/>
          <p:cNvSpPr txBox="1"/>
          <p:nvPr>
            <p:custDataLst>
              <p:tags r:id="rId3"/>
            </p:custDataLst>
          </p:nvPr>
        </p:nvSpPr>
        <p:spPr>
          <a:xfrm>
            <a:off x="-176242" y="314679"/>
            <a:ext cx="2461449" cy="1107996"/>
          </a:xfrm>
          <a:prstGeom prst="rect">
            <a:avLst/>
          </a:prstGeom>
          <a:noFill/>
        </p:spPr>
        <p:txBody>
          <a:bodyPr vert="horz" wrap="square" lIns="0" tIns="0" rIns="0" bIns="0" rtlCol="0" anchor="ctr" anchorCtr="0">
            <a:spAutoFit/>
          </a:bodyPr>
          <a:lstStyle/>
          <a:p>
            <a:pPr algn="ctr"/>
            <a:r>
              <a:rPr lang="zh-CN" altLang="en-US" sz="72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15" name="MH_Others_2"/>
          <p:cNvSpPr txBox="1"/>
          <p:nvPr>
            <p:custDataLst>
              <p:tags r:id="rId4"/>
            </p:custDataLst>
          </p:nvPr>
        </p:nvSpPr>
        <p:spPr>
          <a:xfrm>
            <a:off x="1883062" y="603565"/>
            <a:ext cx="3170810" cy="677108"/>
          </a:xfrm>
          <a:prstGeom prst="rect">
            <a:avLst/>
          </a:prstGeom>
          <a:noFill/>
        </p:spPr>
        <p:txBody>
          <a:bodyPr wrap="square" lIns="0" tIns="0" rIns="0" bIns="0">
            <a:spAutoFit/>
          </a:bodyPr>
          <a:lstStyle/>
          <a:p>
            <a:pPr algn="ctr">
              <a:defRPr/>
            </a:pPr>
            <a:r>
              <a:rPr lang="en-US" altLang="zh-CN" sz="4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endParaRPr lang="zh-CN" altLang="en-US" sz="4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iSlíďè"/>
          <p:cNvSpPr txBox="1"/>
          <p:nvPr/>
        </p:nvSpPr>
        <p:spPr bwMode="auto">
          <a:xfrm>
            <a:off x="6750584" y="1006697"/>
            <a:ext cx="2254778" cy="6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dist" defTabSz="913765" rtl="0" eaLnBrk="1" fontAlgn="auto" latinLnBrk="0" hangingPunct="1">
              <a:spcBef>
                <a:spcPct val="0"/>
              </a:spcBef>
              <a:spcAft>
                <a:spcPts val="0"/>
              </a:spcAft>
              <a:buClrTx/>
              <a:buSzTx/>
              <a:buFontTx/>
              <a:buNone/>
              <a:defRPr/>
            </a:pPr>
            <a:r>
              <a:rPr lang="zh-CN" altLang="en-US" sz="2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风景篇</a:t>
            </a:r>
            <a:endParaRPr kumimoji="0" lang="zh-CN" altLang="en-US" sz="28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组合 22"/>
          <p:cNvGrpSpPr/>
          <p:nvPr/>
        </p:nvGrpSpPr>
        <p:grpSpPr>
          <a:xfrm flipH="1">
            <a:off x="3502080" y="1825556"/>
            <a:ext cx="3164672" cy="628648"/>
            <a:chOff x="5288056" y="1983571"/>
            <a:chExt cx="3164672" cy="628648"/>
          </a:xfrm>
        </p:grpSpPr>
        <p:sp>
          <p:nvSpPr>
            <p:cNvPr id="20" name="MH_SubTitle_1"/>
            <p:cNvSpPr/>
            <p:nvPr>
              <p:custDataLst>
                <p:tags r:id="rId9"/>
              </p:custDataLst>
            </p:nvPr>
          </p:nvSpPr>
          <p:spPr>
            <a:xfrm>
              <a:off x="5288056" y="2026789"/>
              <a:ext cx="3164672" cy="58543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lumMod val="6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MH_Other_1"/>
            <p:cNvSpPr txBox="1"/>
            <p:nvPr>
              <p:custDataLst>
                <p:tags r:id="rId10"/>
              </p:custDataLst>
            </p:nvPr>
          </p:nvSpPr>
          <p:spPr>
            <a:xfrm flipH="1">
              <a:off x="5381084" y="198357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02</a:t>
              </a:r>
              <a:endParaRPr lang="zh-CN" altLang="en-US"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grpSp>
      <p:sp>
        <p:nvSpPr>
          <p:cNvPr id="24" name="MH_SubTitle_1"/>
          <p:cNvSpPr/>
          <p:nvPr>
            <p:custDataLst>
              <p:tags r:id="rId5"/>
            </p:custDataLst>
          </p:nvPr>
        </p:nvSpPr>
        <p:spPr>
          <a:xfrm>
            <a:off x="5667983" y="2642342"/>
            <a:ext cx="3164672" cy="58543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lumMod val="6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5" name="MH_Other_1"/>
          <p:cNvSpPr txBox="1"/>
          <p:nvPr>
            <p:custDataLst>
              <p:tags r:id="rId6"/>
            </p:custDataLst>
          </p:nvPr>
        </p:nvSpPr>
        <p:spPr>
          <a:xfrm flipH="1">
            <a:off x="5732606" y="2605008"/>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03</a:t>
            </a:r>
            <a:endParaRPr lang="zh-CN" altLang="en-US"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grpSp>
        <p:nvGrpSpPr>
          <p:cNvPr id="27" name="组合 26"/>
          <p:cNvGrpSpPr/>
          <p:nvPr/>
        </p:nvGrpSpPr>
        <p:grpSpPr>
          <a:xfrm flipH="1">
            <a:off x="3532007" y="3474294"/>
            <a:ext cx="3164672" cy="615553"/>
            <a:chOff x="5288056" y="1996666"/>
            <a:chExt cx="3164672" cy="615553"/>
          </a:xfrm>
        </p:grpSpPr>
        <p:sp>
          <p:nvSpPr>
            <p:cNvPr id="28" name="MH_SubTitle_1"/>
            <p:cNvSpPr/>
            <p:nvPr>
              <p:custDataLst>
                <p:tags r:id="rId7"/>
              </p:custDataLst>
            </p:nvPr>
          </p:nvSpPr>
          <p:spPr>
            <a:xfrm>
              <a:off x="5288056" y="2026789"/>
              <a:ext cx="3164672" cy="58543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lumMod val="6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MH_Other_1"/>
            <p:cNvSpPr txBox="1"/>
            <p:nvPr>
              <p:custDataLst>
                <p:tags r:id="rId8"/>
              </p:custDataLst>
            </p:nvPr>
          </p:nvSpPr>
          <p:spPr>
            <a:xfrm flipH="1">
              <a:off x="5383769" y="199666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04</a:t>
              </a:r>
              <a:endParaRPr lang="zh-CN" altLang="en-US" sz="4000" dirty="0">
                <a:solidFill>
                  <a:srgbClr val="FFFFFF"/>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grpSp>
      <p:sp>
        <p:nvSpPr>
          <p:cNvPr id="34" name="iSlíďè"/>
          <p:cNvSpPr txBox="1"/>
          <p:nvPr/>
        </p:nvSpPr>
        <p:spPr bwMode="auto">
          <a:xfrm>
            <a:off x="4066252" y="1905782"/>
            <a:ext cx="2254778" cy="6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dist" defTabSz="913765" rtl="0" eaLnBrk="1" fontAlgn="auto" latinLnBrk="0" hangingPunct="1">
              <a:spcBef>
                <a:spcPct val="0"/>
              </a:spcBef>
              <a:spcAft>
                <a:spcPts val="0"/>
              </a:spcAft>
              <a:buClrTx/>
              <a:buSzTx/>
              <a:buFontTx/>
              <a:buNone/>
              <a:defRPr/>
            </a:pPr>
            <a:r>
              <a:rPr lang="zh-CN" altLang="en-US" sz="2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美食篇</a:t>
            </a:r>
            <a:endParaRPr kumimoji="0" lang="zh-CN" altLang="en-US" sz="28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iSlíďè"/>
          <p:cNvSpPr txBox="1"/>
          <p:nvPr/>
        </p:nvSpPr>
        <p:spPr bwMode="auto">
          <a:xfrm>
            <a:off x="6779530" y="2655429"/>
            <a:ext cx="2254778" cy="6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dist" defTabSz="913765" rtl="0" eaLnBrk="1" fontAlgn="auto" latinLnBrk="0" hangingPunct="1">
              <a:spcBef>
                <a:spcPct val="0"/>
              </a:spcBef>
              <a:spcAft>
                <a:spcPts val="0"/>
              </a:spcAft>
              <a:buClrTx/>
              <a:buSzTx/>
              <a:buFontTx/>
              <a:buNone/>
              <a:defRPr/>
            </a:pPr>
            <a:r>
              <a:rPr lang="zh-CN" altLang="en-US" sz="2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人文篇</a:t>
            </a:r>
            <a:endParaRPr kumimoji="0" lang="zh-CN" altLang="en-US" sz="28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6" name="iSlíďè"/>
          <p:cNvSpPr txBox="1"/>
          <p:nvPr/>
        </p:nvSpPr>
        <p:spPr bwMode="auto">
          <a:xfrm>
            <a:off x="4129961" y="3554636"/>
            <a:ext cx="2254778" cy="6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dist" defTabSz="913765" rtl="0" eaLnBrk="1" fontAlgn="auto" latinLnBrk="0" hangingPunct="1">
              <a:spcBef>
                <a:spcPct val="0"/>
              </a:spcBef>
              <a:spcAft>
                <a:spcPts val="0"/>
              </a:spcAft>
              <a:buClrTx/>
              <a:buSzTx/>
              <a:buFontTx/>
              <a:buNone/>
              <a:defRPr/>
            </a:pPr>
            <a:r>
              <a:rPr lang="zh-CN" altLang="en-US" sz="2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心得篇</a:t>
            </a:r>
            <a:endParaRPr kumimoji="0" lang="zh-CN" altLang="en-US" sz="28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by="(-#ppt_w*2)" calcmode="lin" valueType="num">
                                      <p:cBhvr rctx="PPT">
                                        <p:cTn id="7" dur="500" autoRev="1" fill="hold">
                                          <p:stCondLst>
                                            <p:cond delay="0"/>
                                          </p:stCondLst>
                                        </p:cTn>
                                        <p:tgtEl>
                                          <p:spTgt spid="14"/>
                                        </p:tgtEl>
                                        <p:attrNameLst>
                                          <p:attrName>ppt_w</p:attrName>
                                        </p:attrNameLst>
                                      </p:cBhvr>
                                    </p:anim>
                                    <p:anim by="(#ppt_w*0.50)" calcmode="lin" valueType="num">
                                      <p:cBhvr>
                                        <p:cTn id="8" dur="500" decel="50000" autoRev="1" fill="hold">
                                          <p:stCondLst>
                                            <p:cond delay="0"/>
                                          </p:stCondLst>
                                        </p:cTn>
                                        <p:tgtEl>
                                          <p:spTgt spid="14"/>
                                        </p:tgtEl>
                                        <p:attrNameLst>
                                          <p:attrName>ppt_x</p:attrName>
                                        </p:attrNameLst>
                                      </p:cBhvr>
                                    </p:anim>
                                    <p:anim from="(-#ppt_h/2)" to="(#ppt_y)" calcmode="lin" valueType="num">
                                      <p:cBhvr>
                                        <p:cTn id="9" dur="1000" fill="hold">
                                          <p:stCondLst>
                                            <p:cond delay="0"/>
                                          </p:stCondLst>
                                        </p:cTn>
                                        <p:tgtEl>
                                          <p:spTgt spid="14"/>
                                        </p:tgtEl>
                                        <p:attrNameLst>
                                          <p:attrName>ppt_y</p:attrName>
                                        </p:attrNameLst>
                                      </p:cBhvr>
                                    </p:anim>
                                    <p:animRot by="21600000">
                                      <p:cBhvr>
                                        <p:cTn id="10" dur="1000" fill="hold">
                                          <p:stCondLst>
                                            <p:cond delay="0"/>
                                          </p:stCondLst>
                                        </p:cTn>
                                        <p:tgtEl>
                                          <p:spTgt spid="14"/>
                                        </p:tgtEl>
                                        <p:attrNameLst>
                                          <p:attrName>r</p:attrName>
                                        </p:attrNameLst>
                                      </p:cBhvr>
                                    </p:animRot>
                                  </p:childTnLst>
                                </p:cTn>
                              </p:par>
                            </p:childTnLst>
                          </p:cTn>
                        </p:par>
                        <p:par>
                          <p:cTn id="11" fill="hold">
                            <p:stCondLst>
                              <p:cond delay="11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by="(-#ppt_w*2)" calcmode="lin" valueType="num">
                                      <p:cBhvr rctx="PPT">
                                        <p:cTn id="14" dur="500" autoRev="1" fill="hold">
                                          <p:stCondLst>
                                            <p:cond delay="0"/>
                                          </p:stCondLst>
                                        </p:cTn>
                                        <p:tgtEl>
                                          <p:spTgt spid="15"/>
                                        </p:tgtEl>
                                        <p:attrNameLst>
                                          <p:attrName>ppt_w</p:attrName>
                                        </p:attrNameLst>
                                      </p:cBhvr>
                                    </p:anim>
                                    <p:anim by="(#ppt_w*0.50)" calcmode="lin" valueType="num">
                                      <p:cBhvr>
                                        <p:cTn id="15" dur="500" decel="50000" autoRev="1" fill="hold">
                                          <p:stCondLst>
                                            <p:cond delay="0"/>
                                          </p:stCondLst>
                                        </p:cTn>
                                        <p:tgtEl>
                                          <p:spTgt spid="15"/>
                                        </p:tgtEl>
                                        <p:attrNameLst>
                                          <p:attrName>ppt_x</p:attrName>
                                        </p:attrNameLst>
                                      </p:cBhvr>
                                    </p:anim>
                                    <p:anim from="(-#ppt_h/2)" to="(#ppt_y)" calcmode="lin" valueType="num">
                                      <p:cBhvr>
                                        <p:cTn id="16" dur="1000" fill="hold">
                                          <p:stCondLst>
                                            <p:cond delay="0"/>
                                          </p:stCondLst>
                                        </p:cTn>
                                        <p:tgtEl>
                                          <p:spTgt spid="15"/>
                                        </p:tgtEl>
                                        <p:attrNameLst>
                                          <p:attrName>ppt_y</p:attrName>
                                        </p:attrNameLst>
                                      </p:cBhvr>
                                    </p:anim>
                                    <p:animRot by="21600000">
                                      <p:cBhvr>
                                        <p:cTn id="17" dur="1000" fill="hold">
                                          <p:stCondLst>
                                            <p:cond delay="0"/>
                                          </p:stCondLst>
                                        </p:cTn>
                                        <p:tgtEl>
                                          <p:spTgt spid="15"/>
                                        </p:tgtEl>
                                        <p:attrNameLst>
                                          <p:attrName>r</p:attrName>
                                        </p:attrNameLst>
                                      </p:cBhvr>
                                    </p:animRot>
                                  </p:childTnLst>
                                </p:cTn>
                              </p:par>
                            </p:childTnLst>
                          </p:cTn>
                        </p:par>
                        <p:par>
                          <p:cTn id="18" fill="hold">
                            <p:stCondLst>
                              <p:cond delay="2800"/>
                            </p:stCondLst>
                            <p:childTnLst>
                              <p:par>
                                <p:cTn id="19" presetID="2"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3300"/>
                            </p:stCondLst>
                            <p:childTnLst>
                              <p:par>
                                <p:cTn id="24" presetID="2" presetClass="entr" presetSubtype="2"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38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4300"/>
                            </p:stCondLst>
                            <p:childTnLst>
                              <p:par>
                                <p:cTn id="33" presetID="2" presetClass="entr" presetSubtype="2"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par>
                          <p:cTn id="37" fill="hold">
                            <p:stCondLst>
                              <p:cond delay="4800"/>
                            </p:stCondLst>
                            <p:childTnLst>
                              <p:par>
                                <p:cTn id="38" presetID="2" presetClass="entr" presetSubtype="2"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5300"/>
                            </p:stCondLst>
                            <p:childTnLst>
                              <p:par>
                                <p:cTn id="43" presetID="22" presetClass="entr" presetSubtype="4"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5800"/>
                            </p:stCondLst>
                            <p:childTnLst>
                              <p:par>
                                <p:cTn id="47" presetID="22" presetClass="entr" presetSubtype="4"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par>
                          <p:cTn id="50" fill="hold">
                            <p:stCondLst>
                              <p:cond delay="6300"/>
                            </p:stCondLst>
                            <p:childTnLst>
                              <p:par>
                                <p:cTn id="51" presetID="22" presetClass="entr" presetSubtype="4"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4" grpId="0"/>
      <p:bldP spid="15" grpId="0"/>
      <p:bldP spid="16" grpId="0"/>
      <p:bldP spid="24" grpId="0" animBg="1"/>
      <p:bldP spid="25"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46720" y="533400"/>
            <a:ext cx="3794760" cy="5791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350520" y="533400"/>
            <a:ext cx="1965960" cy="284924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矩形 3"/>
          <p:cNvSpPr/>
          <p:nvPr/>
        </p:nvSpPr>
        <p:spPr>
          <a:xfrm>
            <a:off x="350520" y="3474085"/>
            <a:ext cx="1965960" cy="284924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2407920" y="533400"/>
            <a:ext cx="1965960" cy="284924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矩形 5"/>
          <p:cNvSpPr/>
          <p:nvPr/>
        </p:nvSpPr>
        <p:spPr>
          <a:xfrm>
            <a:off x="2407920" y="3474085"/>
            <a:ext cx="1965960" cy="284924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5074149" y="4076561"/>
            <a:ext cx="2043702" cy="2246769"/>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4967469" y="1648593"/>
            <a:ext cx="2043702" cy="2246769"/>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2" presetClass="entr" presetSubtype="4" fill="hold" grpId="2"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up)">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2401" r="31410"/>
          <a:stretch>
            <a:fillRect/>
          </a:stretch>
        </p:blipFill>
        <p:spPr>
          <a:xfrm>
            <a:off x="-58057" y="0"/>
            <a:ext cx="12250057" cy="6858000"/>
          </a:xfrm>
          <a:prstGeom prst="rect">
            <a:avLst/>
          </a:prstGeom>
        </p:spPr>
      </p:pic>
      <p:sp>
        <p:nvSpPr>
          <p:cNvPr id="9" name="矩形 8"/>
          <p:cNvSpPr/>
          <p:nvPr/>
        </p:nvSpPr>
        <p:spPr>
          <a:xfrm>
            <a:off x="-29029" y="24201"/>
            <a:ext cx="12192000" cy="68337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SubTitle_1"/>
          <p:cNvSpPr/>
          <p:nvPr>
            <p:custDataLst>
              <p:tags r:id="rId1"/>
            </p:custDataLst>
          </p:nvPr>
        </p:nvSpPr>
        <p:spPr>
          <a:xfrm>
            <a:off x="1305847" y="1494972"/>
            <a:ext cx="4280123" cy="1406521"/>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1"/>
          <p:cNvSpPr txBox="1"/>
          <p:nvPr>
            <p:custDataLst>
              <p:tags r:id="rId2"/>
            </p:custDataLst>
          </p:nvPr>
        </p:nvSpPr>
        <p:spPr>
          <a:xfrm flipH="1">
            <a:off x="1392932" y="1791998"/>
            <a:ext cx="1144970" cy="830997"/>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04</a:t>
            </a:r>
            <a:endParaRPr lang="zh-CN" altLang="en-US"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sp>
        <p:nvSpPr>
          <p:cNvPr id="8" name="iSlíďè"/>
          <p:cNvSpPr txBox="1"/>
          <p:nvPr/>
        </p:nvSpPr>
        <p:spPr bwMode="auto">
          <a:xfrm>
            <a:off x="2982598" y="1856300"/>
            <a:ext cx="2445743"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gn="dist" defTabSz="913765">
              <a:spcBef>
                <a:spcPct val="0"/>
              </a:spcBef>
              <a:defRPr/>
            </a:pPr>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心得篇</a:t>
            </a:r>
          </a:p>
          <a:p>
            <a:pPr marL="0" marR="0" lvl="0" indent="0" algn="l" defTabSz="913765" rtl="0" eaLnBrk="1" fontAlgn="auto" latinLnBrk="0" hangingPunct="1">
              <a:spcBef>
                <a:spcPct val="0"/>
              </a:spcBef>
              <a:spcAft>
                <a:spcPts val="0"/>
              </a:spcAft>
              <a:buClrTx/>
              <a:buSzTx/>
              <a:buFontTx/>
              <a:buNone/>
              <a:defRPr/>
            </a:pPr>
            <a:endParaRPr kumimoji="0" lang="zh-CN" altLang="en-US" sz="4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1330" y="553085"/>
            <a:ext cx="5247005" cy="358076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5728335" y="3547745"/>
            <a:ext cx="2988945" cy="239268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矩形 3"/>
          <p:cNvSpPr/>
          <p:nvPr/>
        </p:nvSpPr>
        <p:spPr>
          <a:xfrm>
            <a:off x="8717280" y="1155065"/>
            <a:ext cx="2988945" cy="239268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6306276" y="1063486"/>
            <a:ext cx="2043702" cy="2246769"/>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p:nvPr/>
        </p:nvSpPr>
        <p:spPr>
          <a:xfrm>
            <a:off x="9034961" y="3966343"/>
            <a:ext cx="2043702" cy="2246769"/>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a:off x="810463" y="4504951"/>
            <a:ext cx="4588737"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9512964" y="213247"/>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910355" y="1839913"/>
            <a:ext cx="394047" cy="25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a:off x="1797232" y="2714252"/>
            <a:ext cx="394047"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矩形 3"/>
          <p:cNvSpPr/>
          <p:nvPr/>
        </p:nvSpPr>
        <p:spPr>
          <a:xfrm>
            <a:off x="2191251" y="728927"/>
            <a:ext cx="3383280" cy="450532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6527800" y="1840230"/>
            <a:ext cx="3383280" cy="450532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p:nvPr/>
        </p:nvSpPr>
        <p:spPr>
          <a:xfrm>
            <a:off x="6365193" y="670520"/>
            <a:ext cx="4389891"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a:off x="1302204" y="5567315"/>
            <a:ext cx="4389891" cy="1169551"/>
          </a:xfrm>
          <a:prstGeom prst="rect">
            <a:avLst/>
          </a:prstGeom>
        </p:spPr>
        <p:txBody>
          <a:bodyPr wrap="square">
            <a:spAutoFit/>
          </a:bodyPr>
          <a:lstStyle/>
          <a:p>
            <a:pPr algn="just"/>
            <a:r>
              <a:rPr lang="zh-CN" altLang="en-US" sz="1400" dirty="0">
                <a:latin typeface="FZHei-B01S" panose="02010601030101010101" pitchFamily="2" charset="-122"/>
                <a:ea typeface="FZHei-B01S" panose="02010601030101010101" pitchFamily="2" charset="-122"/>
                <a:sym typeface="FZHei-B01S" panose="02010601030101010101" pitchFamily="2" charset="-122"/>
              </a:rPr>
              <a:t>我喜欢黑，亦喜欢白，当黑白交织在一起，又融合出了另一种不仅拥有神秘还有一丝纯洁的颜色。我喜欢黑，亦喜欢白，当黑白交织在一起，又融合出了，我喜欢黑，亦喜欢白，当又融合出了，</a:t>
            </a:r>
          </a:p>
          <a:p>
            <a:pPr algn="just"/>
            <a:endParaRPr lang="zh-CN" alt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237609" y="121134"/>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1" grpId="0" bldLvl="0" animBg="1"/>
      <p:bldP spid="4" grpId="0" animBg="1"/>
      <p:bldP spid="4" grpId="1"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95"/>
            <a:ext cx="12192000" cy="6821805"/>
          </a:xfrm>
          <a:prstGeom prst="rect">
            <a:avLst/>
          </a:prstGeom>
        </p:spPr>
      </p:pic>
      <p:sp>
        <p:nvSpPr>
          <p:cNvPr id="16" name="矩形 15"/>
          <p:cNvSpPr/>
          <p:nvPr/>
        </p:nvSpPr>
        <p:spPr>
          <a:xfrm>
            <a:off x="0" y="10795"/>
            <a:ext cx="12192000" cy="6857365"/>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p:cNvSpPr txBox="1"/>
          <p:nvPr/>
        </p:nvSpPr>
        <p:spPr>
          <a:xfrm>
            <a:off x="2826915" y="2189745"/>
            <a:ext cx="2698175" cy="1446550"/>
          </a:xfrm>
          <a:prstGeom prst="rect">
            <a:avLst/>
          </a:prstGeom>
          <a:noFill/>
        </p:spPr>
        <p:txBody>
          <a:bodyPr wrap="none" rtlCol="0">
            <a:spAutoFit/>
          </a:bodyPr>
          <a:lstStyle/>
          <a:p>
            <a:r>
              <a:rPr lang="en-US" altLang="zh-CN" sz="8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2019</a:t>
            </a:r>
            <a:endParaRPr lang="zh-CN" altLang="en-US" sz="8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7" name="矩形 6"/>
          <p:cNvSpPr/>
          <p:nvPr/>
        </p:nvSpPr>
        <p:spPr>
          <a:xfrm>
            <a:off x="5752547" y="2140837"/>
            <a:ext cx="37201" cy="1671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5907860" y="3374685"/>
            <a:ext cx="5069016" cy="523220"/>
          </a:xfrm>
          <a:prstGeom prst="rect">
            <a:avLst/>
          </a:prstGeom>
          <a:noFill/>
        </p:spPr>
        <p:txBody>
          <a:bodyPr wrap="none" rtlCol="0">
            <a:spAutoFit/>
          </a:bodyPr>
          <a:lstStyle/>
          <a:p>
            <a:r>
              <a:rPr lang="zh-CN" altLang="en-US"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身体和灵魂总有一个在路上 </a:t>
            </a:r>
            <a:r>
              <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&gt;&gt;</a:t>
            </a:r>
            <a:endParaRPr lang="zh-CN" altLang="en-US" sz="28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5881614" y="2012579"/>
            <a:ext cx="4829930" cy="830997"/>
          </a:xfrm>
          <a:prstGeom prst="rect">
            <a:avLst/>
          </a:prstGeom>
          <a:noFill/>
        </p:spPr>
        <p:txBody>
          <a:bodyPr wrap="square" rtlCol="0">
            <a:spAutoFit/>
          </a:bodyPr>
          <a:lstStyle/>
          <a:p>
            <a:pPr algn="dist"/>
            <a:r>
              <a:rPr lang="zh-CN" altLang="en-US" sz="4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谢谢大家</a:t>
            </a:r>
          </a:p>
        </p:txBody>
      </p:sp>
      <p:sp>
        <p:nvSpPr>
          <p:cNvPr id="10" name="文本框 9"/>
          <p:cNvSpPr txBox="1"/>
          <p:nvPr/>
        </p:nvSpPr>
        <p:spPr>
          <a:xfrm>
            <a:off x="5920984" y="2759194"/>
            <a:ext cx="5098967" cy="400110"/>
          </a:xfrm>
          <a:prstGeom prst="rect">
            <a:avLst/>
          </a:prstGeom>
          <a:noFill/>
        </p:spPr>
        <p:txBody>
          <a:bodyPr wrap="square" rtlCol="0">
            <a:spAutoFit/>
          </a:bodyPr>
          <a:lstStyle/>
          <a:p>
            <a:r>
              <a:rPr lang="en-US" altLang="zh-CN" sz="20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CHUANGXIN KEJI YIN LING WEILAI</a:t>
            </a:r>
            <a:endParaRPr lang="zh-CN" altLang="en-US" sz="20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cxnSp>
        <p:nvCxnSpPr>
          <p:cNvPr id="11" name="直接连接符 10"/>
          <p:cNvCxnSpPr/>
          <p:nvPr/>
        </p:nvCxnSpPr>
        <p:spPr>
          <a:xfrm>
            <a:off x="5920984" y="3220858"/>
            <a:ext cx="5098967" cy="0"/>
          </a:xfrm>
          <a:prstGeom prst="line">
            <a:avLst/>
          </a:prstGeom>
          <a:ln w="22225">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12" name="圆角矩形 95"/>
          <p:cNvSpPr/>
          <p:nvPr/>
        </p:nvSpPr>
        <p:spPr>
          <a:xfrm>
            <a:off x="3939742"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世界很大</a:t>
            </a:r>
          </a:p>
        </p:txBody>
      </p:sp>
      <p:sp>
        <p:nvSpPr>
          <p:cNvPr id="13" name="圆角矩形 96"/>
          <p:cNvSpPr/>
          <p:nvPr/>
        </p:nvSpPr>
        <p:spPr>
          <a:xfrm>
            <a:off x="5525090"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一起出发</a:t>
            </a:r>
          </a:p>
        </p:txBody>
      </p:sp>
      <p:sp>
        <p:nvSpPr>
          <p:cNvPr id="14" name="圆角矩形 97"/>
          <p:cNvSpPr/>
          <p:nvPr/>
        </p:nvSpPr>
        <p:spPr>
          <a:xfrm>
            <a:off x="7110439" y="4167404"/>
            <a:ext cx="1320658" cy="360103"/>
          </a:xfrm>
          <a:prstGeom prst="roundRect">
            <a:avLst>
              <a:gd name="adj" fmla="val 50000"/>
            </a:avLst>
          </a:prstGeom>
          <a:solidFill>
            <a:srgbClr val="2A9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不留遗憾</a:t>
            </a:r>
          </a:p>
        </p:txBody>
      </p:sp>
      <p:sp>
        <p:nvSpPr>
          <p:cNvPr id="17" name="文本框 16"/>
          <p:cNvSpPr txBox="1"/>
          <p:nvPr/>
        </p:nvSpPr>
        <p:spPr>
          <a:xfrm>
            <a:off x="4678255" y="4639789"/>
            <a:ext cx="3305713" cy="369332"/>
          </a:xfrm>
          <a:prstGeom prst="rect">
            <a:avLst/>
          </a:prstGeom>
          <a:noFill/>
        </p:spPr>
        <p:txBody>
          <a:bodyPr wrap="none" rtlCol="0">
            <a:spAutoFit/>
          </a:bodyPr>
          <a:lstStyle/>
          <a:p>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宣讲人：</a:t>
            </a:r>
            <a:r>
              <a:rPr lang="en-US" altLang="zh-CN"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XXX  </a:t>
            </a:r>
            <a:r>
              <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时间：</a:t>
            </a:r>
            <a:r>
              <a:rPr lang="en-US" altLang="zh-CN"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XXX.X.X</a:t>
            </a:r>
            <a:endParaRPr lang="zh-CN" altLang="en-US"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2000">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14:bounceEnd="42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42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17" presetClass="entr" presetSubtype="1" fill="hold" grpId="0" nodeType="withEffect">
                                      <p:stCondLst>
                                        <p:cond delay="250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ppt_h/2"/>
                                              </p:val>
                                            </p:tav>
                                            <p:tav tm="100000">
                                              <p:val>
                                                <p:strVal val="#ppt_y"/>
                                              </p:val>
                                            </p:tav>
                                          </p:tavLst>
                                        </p:anim>
                                        <p:anim calcmode="lin" valueType="num">
                                          <p:cBhvr>
                                            <p:cTn id="13" dur="500" fill="hold"/>
                                            <p:tgtEl>
                                              <p:spTgt spid="7"/>
                                            </p:tgtEl>
                                            <p:attrNameLst>
                                              <p:attrName>ppt_w</p:attrName>
                                            </p:attrNameLst>
                                          </p:cBhvr>
                                          <p:tavLst>
                                            <p:tav tm="0">
                                              <p:val>
                                                <p:strVal val="#ppt_w"/>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41" presetClass="entr" presetSubtype="0" fill="hold" grpId="0" nodeType="withEffect">
                                      <p:stCondLst>
                                        <p:cond delay="300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gtEl>
                                          </p:cBhvr>
                                        </p:animEffect>
                                      </p:childTnLst>
                                    </p:cTn>
                                  </p:par>
                                  <p:par>
                                    <p:cTn id="22" presetID="53" presetClass="entr" presetSubtype="16" fill="hold" grpId="0" nodeType="withEffect">
                                      <p:stCondLst>
                                        <p:cond delay="390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250" fill="hold"/>
                                            <p:tgtEl>
                                              <p:spTgt spid="10"/>
                                            </p:tgtEl>
                                            <p:attrNameLst>
                                              <p:attrName>ppt_w</p:attrName>
                                            </p:attrNameLst>
                                          </p:cBhvr>
                                          <p:tavLst>
                                            <p:tav tm="0">
                                              <p:val>
                                                <p:fltVal val="0"/>
                                              </p:val>
                                            </p:tav>
                                            <p:tav tm="100000">
                                              <p:val>
                                                <p:strVal val="#ppt_w"/>
                                              </p:val>
                                            </p:tav>
                                          </p:tavLst>
                                        </p:anim>
                                        <p:anim calcmode="lin" valueType="num">
                                          <p:cBhvr>
                                            <p:cTn id="25" dur="250" fill="hold"/>
                                            <p:tgtEl>
                                              <p:spTgt spid="10"/>
                                            </p:tgtEl>
                                            <p:attrNameLst>
                                              <p:attrName>ppt_h</p:attrName>
                                            </p:attrNameLst>
                                          </p:cBhvr>
                                          <p:tavLst>
                                            <p:tav tm="0">
                                              <p:val>
                                                <p:fltVal val="0"/>
                                              </p:val>
                                            </p:tav>
                                            <p:tav tm="100000">
                                              <p:val>
                                                <p:strVal val="#ppt_h"/>
                                              </p:val>
                                            </p:tav>
                                          </p:tavLst>
                                        </p:anim>
                                        <p:animEffect transition="in" filter="fade">
                                          <p:cBhvr>
                                            <p:cTn id="26" dur="250"/>
                                            <p:tgtEl>
                                              <p:spTgt spid="10"/>
                                            </p:tgtEl>
                                          </p:cBhvr>
                                        </p:animEffect>
                                      </p:childTnLst>
                                    </p:cTn>
                                  </p:par>
                                  <p:par>
                                    <p:cTn id="27" presetID="10" presetClass="entr" presetSubtype="0" fill="hold" nodeType="withEffect">
                                      <p:stCondLst>
                                        <p:cond delay="4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22" presetClass="entr" presetSubtype="8" fill="hold" grpId="0" nodeType="withEffect">
                                      <p:stCondLst>
                                        <p:cond delay="500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000"/>
                                            <p:tgtEl>
                                              <p:spTgt spid="8"/>
                                            </p:tgtEl>
                                          </p:cBhvr>
                                        </p:animEffect>
                                      </p:childTnLst>
                                    </p:cTn>
                                  </p:par>
                                  <p:par>
                                    <p:cTn id="33" presetID="50" presetClass="entr" presetSubtype="0" decel="100000" fill="hold" grpId="0" nodeType="withEffect">
                                      <p:stCondLst>
                                        <p:cond delay="625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strVal val="#ppt_w+.3"/>
                                              </p:val>
                                            </p:tav>
                                            <p:tav tm="100000">
                                              <p:val>
                                                <p:strVal val="#ppt_w"/>
                                              </p:val>
                                            </p:tav>
                                          </p:tavLst>
                                        </p:anim>
                                        <p:anim calcmode="lin" valueType="num">
                                          <p:cBhvr>
                                            <p:cTn id="36" dur="1000" fill="hold"/>
                                            <p:tgtEl>
                                              <p:spTgt spid="12"/>
                                            </p:tgtEl>
                                            <p:attrNameLst>
                                              <p:attrName>ppt_h</p:attrName>
                                            </p:attrNameLst>
                                          </p:cBhvr>
                                          <p:tavLst>
                                            <p:tav tm="0">
                                              <p:val>
                                                <p:strVal val="#ppt_h"/>
                                              </p:val>
                                            </p:tav>
                                            <p:tav tm="100000">
                                              <p:val>
                                                <p:strVal val="#ppt_h"/>
                                              </p:val>
                                            </p:tav>
                                          </p:tavLst>
                                        </p:anim>
                                        <p:animEffect transition="in" filter="fade">
                                          <p:cBhvr>
                                            <p:cTn id="37" dur="1000"/>
                                            <p:tgtEl>
                                              <p:spTgt spid="12"/>
                                            </p:tgtEl>
                                          </p:cBhvr>
                                        </p:animEffect>
                                      </p:childTnLst>
                                    </p:cTn>
                                  </p:par>
                                  <p:par>
                                    <p:cTn id="38" presetID="50" presetClass="entr" presetSubtype="0" decel="100000" fill="hold" grpId="0" nodeType="withEffect">
                                      <p:stCondLst>
                                        <p:cond delay="625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strVal val="#ppt_w+.3"/>
                                              </p:val>
                                            </p:tav>
                                            <p:tav tm="100000">
                                              <p:val>
                                                <p:strVal val="#ppt_w"/>
                                              </p:val>
                                            </p:tav>
                                          </p:tavLst>
                                        </p:anim>
                                        <p:anim calcmode="lin" valueType="num">
                                          <p:cBhvr>
                                            <p:cTn id="41" dur="1000" fill="hold"/>
                                            <p:tgtEl>
                                              <p:spTgt spid="13"/>
                                            </p:tgtEl>
                                            <p:attrNameLst>
                                              <p:attrName>ppt_h</p:attrName>
                                            </p:attrNameLst>
                                          </p:cBhvr>
                                          <p:tavLst>
                                            <p:tav tm="0">
                                              <p:val>
                                                <p:strVal val="#ppt_h"/>
                                              </p:val>
                                            </p:tav>
                                            <p:tav tm="100000">
                                              <p:val>
                                                <p:strVal val="#ppt_h"/>
                                              </p:val>
                                            </p:tav>
                                          </p:tavLst>
                                        </p:anim>
                                        <p:animEffect transition="in" filter="fade">
                                          <p:cBhvr>
                                            <p:cTn id="42" dur="1000"/>
                                            <p:tgtEl>
                                              <p:spTgt spid="13"/>
                                            </p:tgtEl>
                                          </p:cBhvr>
                                        </p:animEffect>
                                      </p:childTnLst>
                                    </p:cTn>
                                  </p:par>
                                  <p:par>
                                    <p:cTn id="43" presetID="50" presetClass="entr" presetSubtype="0" decel="100000" fill="hold" grpId="0" nodeType="withEffect">
                                      <p:stCondLst>
                                        <p:cond delay="625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strVal val="#ppt_w+.3"/>
                                              </p:val>
                                            </p:tav>
                                            <p:tav tm="100000">
                                              <p:val>
                                                <p:strVal val="#ppt_w"/>
                                              </p:val>
                                            </p:tav>
                                          </p:tavLst>
                                        </p:anim>
                                        <p:anim calcmode="lin" valueType="num">
                                          <p:cBhvr>
                                            <p:cTn id="46" dur="1000" fill="hold"/>
                                            <p:tgtEl>
                                              <p:spTgt spid="14"/>
                                            </p:tgtEl>
                                            <p:attrNameLst>
                                              <p:attrName>ppt_h</p:attrName>
                                            </p:attrNameLst>
                                          </p:cBhvr>
                                          <p:tavLst>
                                            <p:tav tm="0">
                                              <p:val>
                                                <p:strVal val="#ppt_h"/>
                                              </p:val>
                                            </p:tav>
                                            <p:tav tm="100000">
                                              <p:val>
                                                <p:strVal val="#ppt_h"/>
                                              </p:val>
                                            </p:tav>
                                          </p:tavLst>
                                        </p:anim>
                                        <p:animEffect transition="in" filter="fade">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17" presetClass="entr" presetSubtype="1" fill="hold" grpId="0" nodeType="withEffect">
                                      <p:stCondLst>
                                        <p:cond delay="250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ppt_h/2"/>
                                              </p:val>
                                            </p:tav>
                                            <p:tav tm="100000">
                                              <p:val>
                                                <p:strVal val="#ppt_y"/>
                                              </p:val>
                                            </p:tav>
                                          </p:tavLst>
                                        </p:anim>
                                        <p:anim calcmode="lin" valueType="num">
                                          <p:cBhvr>
                                            <p:cTn id="13" dur="500" fill="hold"/>
                                            <p:tgtEl>
                                              <p:spTgt spid="7"/>
                                            </p:tgtEl>
                                            <p:attrNameLst>
                                              <p:attrName>ppt_w</p:attrName>
                                            </p:attrNameLst>
                                          </p:cBhvr>
                                          <p:tavLst>
                                            <p:tav tm="0">
                                              <p:val>
                                                <p:strVal val="#ppt_w"/>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41" presetClass="entr" presetSubtype="0" fill="hold" grpId="0" nodeType="withEffect">
                                      <p:stCondLst>
                                        <p:cond delay="300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gtEl>
                                          </p:cBhvr>
                                        </p:animEffect>
                                      </p:childTnLst>
                                    </p:cTn>
                                  </p:par>
                                  <p:par>
                                    <p:cTn id="22" presetID="53" presetClass="entr" presetSubtype="16" fill="hold" grpId="0" nodeType="withEffect">
                                      <p:stCondLst>
                                        <p:cond delay="390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250" fill="hold"/>
                                            <p:tgtEl>
                                              <p:spTgt spid="10"/>
                                            </p:tgtEl>
                                            <p:attrNameLst>
                                              <p:attrName>ppt_w</p:attrName>
                                            </p:attrNameLst>
                                          </p:cBhvr>
                                          <p:tavLst>
                                            <p:tav tm="0">
                                              <p:val>
                                                <p:fltVal val="0"/>
                                              </p:val>
                                            </p:tav>
                                            <p:tav tm="100000">
                                              <p:val>
                                                <p:strVal val="#ppt_w"/>
                                              </p:val>
                                            </p:tav>
                                          </p:tavLst>
                                        </p:anim>
                                        <p:anim calcmode="lin" valueType="num">
                                          <p:cBhvr>
                                            <p:cTn id="25" dur="250" fill="hold"/>
                                            <p:tgtEl>
                                              <p:spTgt spid="10"/>
                                            </p:tgtEl>
                                            <p:attrNameLst>
                                              <p:attrName>ppt_h</p:attrName>
                                            </p:attrNameLst>
                                          </p:cBhvr>
                                          <p:tavLst>
                                            <p:tav tm="0">
                                              <p:val>
                                                <p:fltVal val="0"/>
                                              </p:val>
                                            </p:tav>
                                            <p:tav tm="100000">
                                              <p:val>
                                                <p:strVal val="#ppt_h"/>
                                              </p:val>
                                            </p:tav>
                                          </p:tavLst>
                                        </p:anim>
                                        <p:animEffect transition="in" filter="fade">
                                          <p:cBhvr>
                                            <p:cTn id="26" dur="250"/>
                                            <p:tgtEl>
                                              <p:spTgt spid="10"/>
                                            </p:tgtEl>
                                          </p:cBhvr>
                                        </p:animEffect>
                                      </p:childTnLst>
                                    </p:cTn>
                                  </p:par>
                                  <p:par>
                                    <p:cTn id="27" presetID="10" presetClass="entr" presetSubtype="0" fill="hold" nodeType="withEffect">
                                      <p:stCondLst>
                                        <p:cond delay="4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22" presetClass="entr" presetSubtype="8" fill="hold" grpId="0" nodeType="withEffect">
                                      <p:stCondLst>
                                        <p:cond delay="500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000"/>
                                            <p:tgtEl>
                                              <p:spTgt spid="8"/>
                                            </p:tgtEl>
                                          </p:cBhvr>
                                        </p:animEffect>
                                      </p:childTnLst>
                                    </p:cTn>
                                  </p:par>
                                  <p:par>
                                    <p:cTn id="33" presetID="50" presetClass="entr" presetSubtype="0" decel="100000" fill="hold" grpId="0" nodeType="withEffect">
                                      <p:stCondLst>
                                        <p:cond delay="625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strVal val="#ppt_w+.3"/>
                                              </p:val>
                                            </p:tav>
                                            <p:tav tm="100000">
                                              <p:val>
                                                <p:strVal val="#ppt_w"/>
                                              </p:val>
                                            </p:tav>
                                          </p:tavLst>
                                        </p:anim>
                                        <p:anim calcmode="lin" valueType="num">
                                          <p:cBhvr>
                                            <p:cTn id="36" dur="1000" fill="hold"/>
                                            <p:tgtEl>
                                              <p:spTgt spid="12"/>
                                            </p:tgtEl>
                                            <p:attrNameLst>
                                              <p:attrName>ppt_h</p:attrName>
                                            </p:attrNameLst>
                                          </p:cBhvr>
                                          <p:tavLst>
                                            <p:tav tm="0">
                                              <p:val>
                                                <p:strVal val="#ppt_h"/>
                                              </p:val>
                                            </p:tav>
                                            <p:tav tm="100000">
                                              <p:val>
                                                <p:strVal val="#ppt_h"/>
                                              </p:val>
                                            </p:tav>
                                          </p:tavLst>
                                        </p:anim>
                                        <p:animEffect transition="in" filter="fade">
                                          <p:cBhvr>
                                            <p:cTn id="37" dur="1000"/>
                                            <p:tgtEl>
                                              <p:spTgt spid="12"/>
                                            </p:tgtEl>
                                          </p:cBhvr>
                                        </p:animEffect>
                                      </p:childTnLst>
                                    </p:cTn>
                                  </p:par>
                                  <p:par>
                                    <p:cTn id="38" presetID="50" presetClass="entr" presetSubtype="0" decel="100000" fill="hold" grpId="0" nodeType="withEffect">
                                      <p:stCondLst>
                                        <p:cond delay="625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strVal val="#ppt_w+.3"/>
                                              </p:val>
                                            </p:tav>
                                            <p:tav tm="100000">
                                              <p:val>
                                                <p:strVal val="#ppt_w"/>
                                              </p:val>
                                            </p:tav>
                                          </p:tavLst>
                                        </p:anim>
                                        <p:anim calcmode="lin" valueType="num">
                                          <p:cBhvr>
                                            <p:cTn id="41" dur="1000" fill="hold"/>
                                            <p:tgtEl>
                                              <p:spTgt spid="13"/>
                                            </p:tgtEl>
                                            <p:attrNameLst>
                                              <p:attrName>ppt_h</p:attrName>
                                            </p:attrNameLst>
                                          </p:cBhvr>
                                          <p:tavLst>
                                            <p:tav tm="0">
                                              <p:val>
                                                <p:strVal val="#ppt_h"/>
                                              </p:val>
                                            </p:tav>
                                            <p:tav tm="100000">
                                              <p:val>
                                                <p:strVal val="#ppt_h"/>
                                              </p:val>
                                            </p:tav>
                                          </p:tavLst>
                                        </p:anim>
                                        <p:animEffect transition="in" filter="fade">
                                          <p:cBhvr>
                                            <p:cTn id="42" dur="1000"/>
                                            <p:tgtEl>
                                              <p:spTgt spid="13"/>
                                            </p:tgtEl>
                                          </p:cBhvr>
                                        </p:animEffect>
                                      </p:childTnLst>
                                    </p:cTn>
                                  </p:par>
                                  <p:par>
                                    <p:cTn id="43" presetID="50" presetClass="entr" presetSubtype="0" decel="100000" fill="hold" grpId="0" nodeType="withEffect">
                                      <p:stCondLst>
                                        <p:cond delay="625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strVal val="#ppt_w+.3"/>
                                              </p:val>
                                            </p:tav>
                                            <p:tav tm="100000">
                                              <p:val>
                                                <p:strVal val="#ppt_w"/>
                                              </p:val>
                                            </p:tav>
                                          </p:tavLst>
                                        </p:anim>
                                        <p:anim calcmode="lin" valueType="num">
                                          <p:cBhvr>
                                            <p:cTn id="46" dur="1000" fill="hold"/>
                                            <p:tgtEl>
                                              <p:spTgt spid="14"/>
                                            </p:tgtEl>
                                            <p:attrNameLst>
                                              <p:attrName>ppt_h</p:attrName>
                                            </p:attrNameLst>
                                          </p:cBhvr>
                                          <p:tavLst>
                                            <p:tav tm="0">
                                              <p:val>
                                                <p:strVal val="#ppt_h"/>
                                              </p:val>
                                            </p:tav>
                                            <p:tav tm="100000">
                                              <p:val>
                                                <p:strVal val="#ppt_h"/>
                                              </p:val>
                                            </p:tav>
                                          </p:tavLst>
                                        </p:anim>
                                        <p:animEffect transition="in" filter="fade">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2" grpId="0" animBg="1"/>
          <p:bldP spid="13" grpId="0" animBg="1"/>
          <p:bldP spid="1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2401" r="31410"/>
          <a:stretch>
            <a:fillRect/>
          </a:stretch>
        </p:blipFill>
        <p:spPr>
          <a:xfrm>
            <a:off x="-58057" y="0"/>
            <a:ext cx="12250057" cy="6858000"/>
          </a:xfrm>
          <a:prstGeom prst="rect">
            <a:avLst/>
          </a:prstGeom>
        </p:spPr>
      </p:pic>
      <p:sp>
        <p:nvSpPr>
          <p:cNvPr id="9" name="矩形 8"/>
          <p:cNvSpPr/>
          <p:nvPr/>
        </p:nvSpPr>
        <p:spPr>
          <a:xfrm>
            <a:off x="-29029" y="24201"/>
            <a:ext cx="12192000" cy="68337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SubTitle_1"/>
          <p:cNvSpPr/>
          <p:nvPr>
            <p:custDataLst>
              <p:tags r:id="rId1"/>
            </p:custDataLst>
          </p:nvPr>
        </p:nvSpPr>
        <p:spPr>
          <a:xfrm>
            <a:off x="1305847" y="1494972"/>
            <a:ext cx="4280123" cy="1406521"/>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1"/>
          <p:cNvSpPr txBox="1"/>
          <p:nvPr>
            <p:custDataLst>
              <p:tags r:id="rId2"/>
            </p:custDataLst>
          </p:nvPr>
        </p:nvSpPr>
        <p:spPr>
          <a:xfrm flipH="1">
            <a:off x="1392932" y="1791998"/>
            <a:ext cx="1144970" cy="830997"/>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01</a:t>
            </a:r>
            <a:endParaRPr lang="zh-CN" altLang="en-US"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sp>
        <p:nvSpPr>
          <p:cNvPr id="8" name="iSlíďè"/>
          <p:cNvSpPr txBox="1"/>
          <p:nvPr/>
        </p:nvSpPr>
        <p:spPr bwMode="auto">
          <a:xfrm>
            <a:off x="2982598" y="1856300"/>
            <a:ext cx="2445743"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gn="dist" defTabSz="913765">
              <a:spcBef>
                <a:spcPct val="0"/>
              </a:spcBef>
              <a:defRPr/>
            </a:pPr>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风景篇</a:t>
            </a:r>
          </a:p>
          <a:p>
            <a:pPr marL="0" marR="0" lvl="0" indent="0" algn="l" defTabSz="913765" rtl="0" eaLnBrk="1" fontAlgn="auto" latinLnBrk="0" hangingPunct="1">
              <a:spcBef>
                <a:spcPct val="0"/>
              </a:spcBef>
              <a:spcAft>
                <a:spcPts val="0"/>
              </a:spcAft>
              <a:buClrTx/>
              <a:buSzTx/>
              <a:buFontTx/>
              <a:buNone/>
              <a:defRPr/>
            </a:pPr>
            <a:endParaRPr kumimoji="0" lang="zh-CN" altLang="en-US" sz="4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437288" y="2645131"/>
            <a:ext cx="1708275" cy="1472651"/>
            <a:chOff x="8476198" y="3141240"/>
            <a:chExt cx="1708274" cy="1472651"/>
          </a:xfrm>
        </p:grpSpPr>
        <p:sp>
          <p:nvSpPr>
            <p:cNvPr id="5" name="Isosceles Triangle 4"/>
            <p:cNvSpPr/>
            <p:nvPr/>
          </p:nvSpPr>
          <p:spPr>
            <a:xfrm flipV="1">
              <a:off x="8476198" y="3141240"/>
              <a:ext cx="1708274" cy="1472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9" name="Freeform 8"/>
            <p:cNvSpPr>
              <a:spLocks noEditPoints="1"/>
            </p:cNvSpPr>
            <p:nvPr/>
          </p:nvSpPr>
          <p:spPr bwMode="auto">
            <a:xfrm>
              <a:off x="9142723" y="3462849"/>
              <a:ext cx="387918" cy="43871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endParaRPr lang="zh-CN" altLang="en-US">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grpSp>
      <p:grpSp>
        <p:nvGrpSpPr>
          <p:cNvPr id="8" name="Group 7"/>
          <p:cNvGrpSpPr/>
          <p:nvPr/>
        </p:nvGrpSpPr>
        <p:grpSpPr>
          <a:xfrm>
            <a:off x="8437288" y="1089159"/>
            <a:ext cx="1708275" cy="1472651"/>
            <a:chOff x="8476198" y="1585268"/>
            <a:chExt cx="1708274" cy="1472651"/>
          </a:xfrm>
        </p:grpSpPr>
        <p:sp>
          <p:nvSpPr>
            <p:cNvPr id="4" name="Isosceles Triangle 3"/>
            <p:cNvSpPr/>
            <p:nvPr/>
          </p:nvSpPr>
          <p:spPr>
            <a:xfrm>
              <a:off x="8476198" y="1585268"/>
              <a:ext cx="1708274" cy="14726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0" name="Freeform 9"/>
            <p:cNvSpPr>
              <a:spLocks noEditPoints="1"/>
            </p:cNvSpPr>
            <p:nvPr/>
          </p:nvSpPr>
          <p:spPr bwMode="auto">
            <a:xfrm>
              <a:off x="9147137" y="2296328"/>
              <a:ext cx="366395"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endParaRPr lang="zh-CN" altLang="en-US">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grpSp>
      <p:grpSp>
        <p:nvGrpSpPr>
          <p:cNvPr id="14" name="Group 13"/>
          <p:cNvGrpSpPr/>
          <p:nvPr/>
        </p:nvGrpSpPr>
        <p:grpSpPr>
          <a:xfrm>
            <a:off x="9380948" y="2687335"/>
            <a:ext cx="1708275" cy="1472651"/>
            <a:chOff x="9419857" y="3183444"/>
            <a:chExt cx="1708274" cy="1472651"/>
          </a:xfrm>
        </p:grpSpPr>
        <p:sp>
          <p:nvSpPr>
            <p:cNvPr id="7" name="Isosceles Triangle 6"/>
            <p:cNvSpPr/>
            <p:nvPr/>
          </p:nvSpPr>
          <p:spPr>
            <a:xfrm>
              <a:off x="9419857" y="3183444"/>
              <a:ext cx="1708274" cy="147265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1" name="Freeform 10"/>
            <p:cNvSpPr>
              <a:spLocks noEditPoints="1"/>
            </p:cNvSpPr>
            <p:nvPr/>
          </p:nvSpPr>
          <p:spPr bwMode="auto">
            <a:xfrm>
              <a:off x="10049769" y="3919769"/>
              <a:ext cx="448449" cy="36257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endParaRPr lang="zh-CN" altLang="en-US">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grpSp>
      <p:grpSp>
        <p:nvGrpSpPr>
          <p:cNvPr id="15" name="Group 14"/>
          <p:cNvGrpSpPr/>
          <p:nvPr/>
        </p:nvGrpSpPr>
        <p:grpSpPr>
          <a:xfrm>
            <a:off x="7493628" y="2687335"/>
            <a:ext cx="1708275" cy="1472651"/>
            <a:chOff x="7532538" y="3183444"/>
            <a:chExt cx="1708274" cy="1472651"/>
          </a:xfrm>
        </p:grpSpPr>
        <p:sp>
          <p:nvSpPr>
            <p:cNvPr id="6" name="Isosceles Triangle 5"/>
            <p:cNvSpPr/>
            <p:nvPr/>
          </p:nvSpPr>
          <p:spPr>
            <a:xfrm>
              <a:off x="7532538" y="3183444"/>
              <a:ext cx="1708274" cy="1472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2" name="Freeform 11"/>
            <p:cNvSpPr>
              <a:spLocks noEditPoints="1"/>
            </p:cNvSpPr>
            <p:nvPr/>
          </p:nvSpPr>
          <p:spPr bwMode="auto">
            <a:xfrm>
              <a:off x="8248324" y="3965852"/>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endParaRPr lang="zh-CN" altLang="en-US">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grpSp>
      <p:sp>
        <p:nvSpPr>
          <p:cNvPr id="17" name="TextBox 16"/>
          <p:cNvSpPr txBox="1"/>
          <p:nvPr/>
        </p:nvSpPr>
        <p:spPr>
          <a:xfrm>
            <a:off x="1654481" y="1634701"/>
            <a:ext cx="1723549" cy="400110"/>
          </a:xfrm>
          <a:prstGeom prst="rect">
            <a:avLst/>
          </a:prstGeom>
          <a:noFill/>
        </p:spPr>
        <p:txBody>
          <a:bodyPr wrap="none" rtlCol="0">
            <a:spAutoFit/>
          </a:bodyPr>
          <a:lstStyle/>
          <a:p>
            <a:pPr defTabSz="1218565"/>
            <a:r>
              <a:rPr lang="zh-CN" altLang="en-US" sz="2000" b="1"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a:t>
            </a:r>
            <a:endParaRPr lang="en-GB" sz="2000" b="1"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8" name="Rectangle 17"/>
          <p:cNvSpPr/>
          <p:nvPr/>
        </p:nvSpPr>
        <p:spPr>
          <a:xfrm>
            <a:off x="1654482" y="1992563"/>
            <a:ext cx="5300319" cy="738664"/>
          </a:xfrm>
          <a:prstGeom prst="rect">
            <a:avLst/>
          </a:prstGeom>
        </p:spPr>
        <p:txBody>
          <a:bodyPr wrap="square">
            <a:spAutoFit/>
          </a:bodyPr>
          <a:lstStyle/>
          <a:p>
            <a:pPr defTabSz="1218565"/>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点击添加内容点击添加内容点击添加内容点击添加内容点击添加内容点击添加内容点击添加内容点击添加内容点击添加内容点击添加内容点击添加内容点击添加内容</a:t>
            </a:r>
            <a:endParaRPr lang="en-GB"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9" name="Isosceles Triangle 18"/>
          <p:cNvSpPr/>
          <p:nvPr/>
        </p:nvSpPr>
        <p:spPr>
          <a:xfrm>
            <a:off x="1752953" y="4395722"/>
            <a:ext cx="449843" cy="32049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0" name="Isosceles Triangle 19"/>
          <p:cNvSpPr/>
          <p:nvPr/>
        </p:nvSpPr>
        <p:spPr>
          <a:xfrm>
            <a:off x="4304639" y="4395722"/>
            <a:ext cx="449843" cy="3204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1" name="Isosceles Triangle 20"/>
          <p:cNvSpPr/>
          <p:nvPr/>
        </p:nvSpPr>
        <p:spPr>
          <a:xfrm>
            <a:off x="6857272" y="4395722"/>
            <a:ext cx="449843" cy="3204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2" name="Isosceles Triangle 21"/>
          <p:cNvSpPr/>
          <p:nvPr/>
        </p:nvSpPr>
        <p:spPr>
          <a:xfrm>
            <a:off x="9409904" y="4395722"/>
            <a:ext cx="449843" cy="3204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en-GB" sz="140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4" name="Rectangle 23"/>
          <p:cNvSpPr/>
          <p:nvPr/>
        </p:nvSpPr>
        <p:spPr>
          <a:xfrm>
            <a:off x="1654479" y="4758419"/>
            <a:ext cx="1936077" cy="1023357"/>
          </a:xfrm>
          <a:prstGeom prst="rect">
            <a:avLst/>
          </a:prstGeom>
        </p:spPr>
        <p:txBody>
          <a:bodyPr wrap="square">
            <a:spAutoFit/>
          </a:bodyPr>
          <a:lstStyle/>
          <a:p>
            <a:pPr defTabSz="1218565">
              <a:lnSpc>
                <a:spcPct val="150000"/>
              </a:lnSpc>
            </a:pPr>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a:t>
            </a:r>
            <a:endParaRPr lang="en-GB" altLang="zh-CN"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5" name="Rectangle 24"/>
          <p:cNvSpPr/>
          <p:nvPr/>
        </p:nvSpPr>
        <p:spPr>
          <a:xfrm>
            <a:off x="4219590" y="4758419"/>
            <a:ext cx="1936077" cy="1023357"/>
          </a:xfrm>
          <a:prstGeom prst="rect">
            <a:avLst/>
          </a:prstGeom>
        </p:spPr>
        <p:txBody>
          <a:bodyPr wrap="square">
            <a:spAutoFit/>
          </a:bodyPr>
          <a:lstStyle/>
          <a:p>
            <a:pPr defTabSz="1218565">
              <a:lnSpc>
                <a:spcPct val="150000"/>
              </a:lnSpc>
            </a:pPr>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a:t>
            </a:r>
            <a:endParaRPr lang="en-GB" altLang="zh-CN"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6" name="Rectangle 25"/>
          <p:cNvSpPr/>
          <p:nvPr/>
        </p:nvSpPr>
        <p:spPr>
          <a:xfrm>
            <a:off x="6756563" y="4758419"/>
            <a:ext cx="1936077" cy="1023357"/>
          </a:xfrm>
          <a:prstGeom prst="rect">
            <a:avLst/>
          </a:prstGeom>
        </p:spPr>
        <p:txBody>
          <a:bodyPr wrap="square">
            <a:spAutoFit/>
          </a:bodyPr>
          <a:lstStyle/>
          <a:p>
            <a:pPr defTabSz="1218565">
              <a:lnSpc>
                <a:spcPct val="150000"/>
              </a:lnSpc>
            </a:pPr>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a:t>
            </a:r>
            <a:endParaRPr lang="en-GB" altLang="zh-CN"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8" name="Rectangle 27"/>
          <p:cNvSpPr/>
          <p:nvPr/>
        </p:nvSpPr>
        <p:spPr>
          <a:xfrm>
            <a:off x="9293538" y="4758419"/>
            <a:ext cx="1936077" cy="1023357"/>
          </a:xfrm>
          <a:prstGeom prst="rect">
            <a:avLst/>
          </a:prstGeom>
        </p:spPr>
        <p:txBody>
          <a:bodyPr wrap="square">
            <a:spAutoFit/>
          </a:bodyPr>
          <a:lstStyle/>
          <a:p>
            <a:pPr defTabSz="1218565">
              <a:lnSpc>
                <a:spcPct val="150000"/>
              </a:lnSpc>
            </a:pPr>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a:t>
            </a:r>
            <a:endParaRPr lang="en-GB" altLang="zh-CN"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9" name="TextBox 28"/>
          <p:cNvSpPr txBox="1"/>
          <p:nvPr/>
        </p:nvSpPr>
        <p:spPr>
          <a:xfrm>
            <a:off x="1654480" y="2864509"/>
            <a:ext cx="1723549" cy="400110"/>
          </a:xfrm>
          <a:prstGeom prst="rect">
            <a:avLst/>
          </a:prstGeom>
          <a:noFill/>
        </p:spPr>
        <p:txBody>
          <a:bodyPr wrap="none" rtlCol="0">
            <a:spAutoFit/>
          </a:bodyPr>
          <a:lstStyle/>
          <a:p>
            <a:pPr defTabSz="1218565"/>
            <a:r>
              <a:rPr lang="zh-CN" altLang="en-US" sz="2000" b="1"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a:t>
            </a:r>
            <a:endParaRPr lang="en-GB" altLang="zh-CN" sz="2000" b="1"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30" name="Rectangle 29"/>
          <p:cNvSpPr/>
          <p:nvPr/>
        </p:nvSpPr>
        <p:spPr>
          <a:xfrm>
            <a:off x="1654482" y="3222373"/>
            <a:ext cx="5300319" cy="738664"/>
          </a:xfrm>
          <a:prstGeom prst="rect">
            <a:avLst/>
          </a:prstGeom>
        </p:spPr>
        <p:txBody>
          <a:bodyPr wrap="square">
            <a:spAutoFit/>
          </a:bodyPr>
          <a:lstStyle/>
          <a:p>
            <a:pPr defTabSz="1218565"/>
            <a:r>
              <a:rPr lang="zh-CN" altLang="en-US"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点击添加内容点击添加内容点击添加内容点击添加内容点击添加内容点击添加内容点击添加内容点击添加内容点击添加内容点击添加内容点击添加内容点击添加内容</a:t>
            </a:r>
            <a:endParaRPr lang="en-GB" altLang="zh-CN" sz="1400" dirty="0">
              <a:solidFill>
                <a:schemeClr val="tx1">
                  <a:lumMod val="75000"/>
                  <a:lumOff val="2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7" name="文本框 26"/>
          <p:cNvSpPr txBox="1"/>
          <p:nvPr/>
        </p:nvSpPr>
        <p:spPr>
          <a:xfrm>
            <a:off x="237609" y="121134"/>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900" decel="100000" fill="hold"/>
                                        <p:tgtEl>
                                          <p:spTgt spid="1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900" decel="100000" fill="hold"/>
                                        <p:tgtEl>
                                          <p:spTgt spid="1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900" decel="100000" fill="hold"/>
                                        <p:tgtEl>
                                          <p:spTgt spid="1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60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1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p:tgtEl>
                                          <p:spTgt spid="24"/>
                                        </p:tgtEl>
                                        <p:attrNameLst>
                                          <p:attrName>ppt_y</p:attrName>
                                        </p:attrNameLst>
                                      </p:cBhvr>
                                      <p:tavLst>
                                        <p:tav tm="0">
                                          <p:val>
                                            <p:strVal val="#ppt_y-#ppt_h*1.125000"/>
                                          </p:val>
                                        </p:tav>
                                        <p:tav tm="100000">
                                          <p:val>
                                            <p:strVal val="#ppt_y"/>
                                          </p:val>
                                        </p:tav>
                                      </p:tavLst>
                                    </p:anim>
                                    <p:animEffect transition="in" filter="wipe(down)">
                                      <p:cBhvr>
                                        <p:cTn id="56" dur="500"/>
                                        <p:tgtEl>
                                          <p:spTgt spid="24"/>
                                        </p:tgtEl>
                                      </p:cBhvr>
                                    </p:animEffect>
                                  </p:childTnLst>
                                </p:cTn>
                              </p:par>
                            </p:childTnLst>
                          </p:cTn>
                        </p:par>
                        <p:par>
                          <p:cTn id="57" fill="hold">
                            <p:stCondLst>
                              <p:cond delay="6500"/>
                            </p:stCondLst>
                            <p:childTnLst>
                              <p:par>
                                <p:cTn id="58" presetID="2" presetClass="entr" presetSubtype="4"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12" presetClass="entr" presetSubtype="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p:tgtEl>
                                          <p:spTgt spid="25"/>
                                        </p:tgtEl>
                                        <p:attrNameLst>
                                          <p:attrName>ppt_y</p:attrName>
                                        </p:attrNameLst>
                                      </p:cBhvr>
                                      <p:tavLst>
                                        <p:tav tm="0">
                                          <p:val>
                                            <p:strVal val="#ppt_y-#ppt_h*1.125000"/>
                                          </p:val>
                                        </p:tav>
                                        <p:tav tm="100000">
                                          <p:val>
                                            <p:strVal val="#ppt_y"/>
                                          </p:val>
                                        </p:tav>
                                      </p:tavLst>
                                    </p:anim>
                                    <p:animEffect transition="in" filter="wipe(down)">
                                      <p:cBhvr>
                                        <p:cTn id="65" dur="500"/>
                                        <p:tgtEl>
                                          <p:spTgt spid="25"/>
                                        </p:tgtEl>
                                      </p:cBhvr>
                                    </p:animEffect>
                                  </p:childTnLst>
                                </p:cTn>
                              </p:par>
                            </p:childTnLst>
                          </p:cTn>
                        </p:par>
                        <p:par>
                          <p:cTn id="66" fill="hold">
                            <p:stCondLst>
                              <p:cond delay="7000"/>
                            </p:stCondLst>
                            <p:childTnLst>
                              <p:par>
                                <p:cTn id="67" presetID="2" presetClass="entr" presetSubtype="4"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12" presetClass="entr" presetSubtype="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ppt_y</p:attrName>
                                        </p:attrNameLst>
                                      </p:cBhvr>
                                      <p:tavLst>
                                        <p:tav tm="0">
                                          <p:val>
                                            <p:strVal val="#ppt_y-#ppt_h*1.125000"/>
                                          </p:val>
                                        </p:tav>
                                        <p:tav tm="100000">
                                          <p:val>
                                            <p:strVal val="#ppt_y"/>
                                          </p:val>
                                        </p:tav>
                                      </p:tavLst>
                                    </p:anim>
                                    <p:animEffect transition="in" filter="wipe(down)">
                                      <p:cBhvr>
                                        <p:cTn id="74" dur="500"/>
                                        <p:tgtEl>
                                          <p:spTgt spid="26"/>
                                        </p:tgtEl>
                                      </p:cBhvr>
                                    </p:animEffect>
                                  </p:childTnLst>
                                </p:cTn>
                              </p:par>
                            </p:childTnLst>
                          </p:cTn>
                        </p:par>
                        <p:par>
                          <p:cTn id="75" fill="hold">
                            <p:stCondLst>
                              <p:cond delay="7500"/>
                            </p:stCondLst>
                            <p:childTnLst>
                              <p:par>
                                <p:cTn id="76" presetID="2" presetClass="entr" presetSubtype="4"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ppt_x"/>
                                          </p:val>
                                        </p:tav>
                                        <p:tav tm="100000">
                                          <p:val>
                                            <p:strVal val="#ppt_x"/>
                                          </p:val>
                                        </p:tav>
                                      </p:tavLst>
                                    </p:anim>
                                    <p:anim calcmode="lin" valueType="num">
                                      <p:cBhvr additive="base">
                                        <p:cTn id="79" dur="500" fill="hold"/>
                                        <p:tgtEl>
                                          <p:spTgt spid="22"/>
                                        </p:tgtEl>
                                        <p:attrNameLst>
                                          <p:attrName>ppt_y</p:attrName>
                                        </p:attrNameLst>
                                      </p:cBhvr>
                                      <p:tavLst>
                                        <p:tav tm="0">
                                          <p:val>
                                            <p:strVal val="1+#ppt_h/2"/>
                                          </p:val>
                                        </p:tav>
                                        <p:tav tm="100000">
                                          <p:val>
                                            <p:strVal val="#ppt_y"/>
                                          </p:val>
                                        </p:tav>
                                      </p:tavLst>
                                    </p:anim>
                                  </p:childTnLst>
                                </p:cTn>
                              </p:par>
                              <p:par>
                                <p:cTn id="80" presetID="12" presetClass="entr" presetSubtype="1"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p:tgtEl>
                                          <p:spTgt spid="28"/>
                                        </p:tgtEl>
                                        <p:attrNameLst>
                                          <p:attrName>ppt_y</p:attrName>
                                        </p:attrNameLst>
                                      </p:cBhvr>
                                      <p:tavLst>
                                        <p:tav tm="0">
                                          <p:val>
                                            <p:strVal val="#ppt_y-#ppt_h*1.125000"/>
                                          </p:val>
                                        </p:tav>
                                        <p:tav tm="100000">
                                          <p:val>
                                            <p:strVal val="#ppt_y"/>
                                          </p:val>
                                        </p:tav>
                                      </p:tavLst>
                                    </p:anim>
                                    <p:animEffect transition="in" filter="wipe(down)">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P spid="21" grpId="0" animBg="1"/>
      <p:bldP spid="22" grpId="0" animBg="1"/>
      <p:bldP spid="24" grpId="0"/>
      <p:bldP spid="25" grpId="0"/>
      <p:bldP spid="26"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628" y="2355157"/>
            <a:ext cx="2670522" cy="199599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4153" y="2357364"/>
            <a:ext cx="2658241" cy="1991584"/>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7994" y="2355157"/>
            <a:ext cx="2670522" cy="1995996"/>
          </a:xfrm>
          <a:prstGeom prst="rect">
            <a:avLst/>
          </a:prstGeom>
        </p:spPr>
      </p:pic>
      <p:sp>
        <p:nvSpPr>
          <p:cNvPr id="8" name="矩形 7"/>
          <p:cNvSpPr/>
          <p:nvPr/>
        </p:nvSpPr>
        <p:spPr>
          <a:xfrm>
            <a:off x="1885950" y="2180468"/>
            <a:ext cx="120015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5576507" y="4179703"/>
            <a:ext cx="120015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8873180" y="2218568"/>
            <a:ext cx="120015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Content Placeholder 2"/>
          <p:cNvSpPr txBox="1"/>
          <p:nvPr/>
        </p:nvSpPr>
        <p:spPr>
          <a:xfrm flipH="1">
            <a:off x="1751462" y="4982669"/>
            <a:ext cx="8643622" cy="93102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你的内容到此。请替换文字内容，添加相关标题，修改文字内容，也可以直接复制你的内容到此，修改文字内容，也可以直接复制你的内容到此。请替换文字内容，添加相关标题，修改文字内容，也可以直接复制你的内容到此。</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
        <p:nvSpPr>
          <p:cNvPr id="2" name="文本框 1"/>
          <p:cNvSpPr txBox="1"/>
          <p:nvPr/>
        </p:nvSpPr>
        <p:spPr>
          <a:xfrm>
            <a:off x="2225723" y="2154036"/>
            <a:ext cx="646331" cy="369332"/>
          </a:xfrm>
          <a:prstGeom prst="rect">
            <a:avLst/>
          </a:prstGeom>
          <a:noFill/>
        </p:spPr>
        <p:txBody>
          <a:bodyPr wrap="none" rtlCol="0">
            <a:spAutoFit/>
          </a:bodyPr>
          <a:lstStyle/>
          <a:p>
            <a:r>
              <a:rPr lang="zh-CN" altLang="en-US" dirty="0">
                <a:solidFill>
                  <a:schemeClr val="bg1"/>
                </a:solidFill>
                <a:latin typeface="FZHei-B01S" panose="02010601030101010101" pitchFamily="2" charset="-122"/>
                <a:ea typeface="FZHei-B01S" panose="02010601030101010101" pitchFamily="2" charset="-122"/>
                <a:sym typeface="FZHei-B01S" panose="02010601030101010101" pitchFamily="2" charset="-122"/>
              </a:rPr>
              <a:t>内容</a:t>
            </a:r>
          </a:p>
        </p:txBody>
      </p:sp>
      <p:sp>
        <p:nvSpPr>
          <p:cNvPr id="13" name="文本框 12"/>
          <p:cNvSpPr txBox="1"/>
          <p:nvPr/>
        </p:nvSpPr>
        <p:spPr>
          <a:xfrm>
            <a:off x="5853416" y="4173238"/>
            <a:ext cx="646331" cy="369332"/>
          </a:xfrm>
          <a:prstGeom prst="rect">
            <a:avLst/>
          </a:prstGeom>
          <a:noFill/>
        </p:spPr>
        <p:txBody>
          <a:bodyPr wrap="none" rtlCol="0">
            <a:spAutoFit/>
          </a:bodyPr>
          <a:lstStyle/>
          <a:p>
            <a:r>
              <a:rPr lang="zh-CN" altLang="en-US" dirty="0">
                <a:solidFill>
                  <a:schemeClr val="bg1"/>
                </a:solidFill>
                <a:latin typeface="FZHei-B01S" panose="02010601030101010101" pitchFamily="2" charset="-122"/>
                <a:ea typeface="FZHei-B01S" panose="02010601030101010101" pitchFamily="2" charset="-122"/>
                <a:sym typeface="FZHei-B01S" panose="02010601030101010101" pitchFamily="2" charset="-122"/>
              </a:rPr>
              <a:t>内容</a:t>
            </a:r>
          </a:p>
        </p:txBody>
      </p:sp>
      <p:sp>
        <p:nvSpPr>
          <p:cNvPr id="15" name="文本框 14"/>
          <p:cNvSpPr txBox="1"/>
          <p:nvPr/>
        </p:nvSpPr>
        <p:spPr>
          <a:xfrm>
            <a:off x="9150089" y="2192136"/>
            <a:ext cx="646331" cy="369332"/>
          </a:xfrm>
          <a:prstGeom prst="rect">
            <a:avLst/>
          </a:prstGeom>
          <a:noFill/>
        </p:spPr>
        <p:txBody>
          <a:bodyPr wrap="none" rtlCol="0">
            <a:spAutoFit/>
          </a:bodyPr>
          <a:lstStyle/>
          <a:p>
            <a:r>
              <a:rPr lang="zh-CN" altLang="en-US" dirty="0">
                <a:solidFill>
                  <a:schemeClr val="bg1"/>
                </a:solidFill>
                <a:latin typeface="FZHei-B01S" panose="02010601030101010101" pitchFamily="2" charset="-122"/>
                <a:ea typeface="FZHei-B01S" panose="02010601030101010101" pitchFamily="2" charset="-122"/>
                <a:sym typeface="FZHei-B01S" panose="02010601030101010101" pitchFamily="2" charset="-122"/>
              </a:rPr>
              <a:t>内容</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65" y="2028163"/>
            <a:ext cx="3754755" cy="2813105"/>
          </a:xfrm>
          <a:prstGeom prst="rect">
            <a:avLst/>
          </a:prstGeom>
        </p:spPr>
      </p:pic>
      <p:sp>
        <p:nvSpPr>
          <p:cNvPr id="3" name="矩形 2"/>
          <p:cNvSpPr/>
          <p:nvPr/>
        </p:nvSpPr>
        <p:spPr>
          <a:xfrm>
            <a:off x="838200" y="1423035"/>
            <a:ext cx="4352925" cy="3637915"/>
          </a:xfrm>
          <a:prstGeom prst="rect">
            <a:avLst/>
          </a:prstGeom>
          <a:noFill/>
          <a:ln w="28575">
            <a:solidFill>
              <a:schemeClr val="accent1"/>
            </a:solidFill>
          </a:ln>
          <a:extLst>
            <a:ext uri="{909E8E84-426E-40DD-AFC4-6F175D3DCCD1}">
              <a14:hiddenFill xmlns:a14="http://schemas.microsoft.com/office/drawing/2010/main">
                <a:solidFill>
                  <a:schemeClr val="bg2">
                    <a:lumMod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1148080" y="5057141"/>
            <a:ext cx="3754755" cy="460375"/>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Option 1</a:t>
            </a: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40" y="2074392"/>
            <a:ext cx="3754755" cy="2806370"/>
          </a:xfrm>
          <a:prstGeom prst="rect">
            <a:avLst/>
          </a:prstGeom>
        </p:spPr>
      </p:pic>
      <p:sp>
        <p:nvSpPr>
          <p:cNvPr id="21" name="矩形 20"/>
          <p:cNvSpPr/>
          <p:nvPr/>
        </p:nvSpPr>
        <p:spPr>
          <a:xfrm>
            <a:off x="6873875" y="1437640"/>
            <a:ext cx="4352925" cy="3637915"/>
          </a:xfrm>
          <a:prstGeom prst="rect">
            <a:avLst/>
          </a:prstGeom>
          <a:noFill/>
          <a:ln w="28575">
            <a:solidFill>
              <a:schemeClr val="accent2"/>
            </a:solidFill>
          </a:ln>
          <a:extLst>
            <a:ext uri="{909E8E84-426E-40DD-AFC4-6F175D3DCCD1}">
              <a14:hiddenFill xmlns:a14="http://schemas.microsoft.com/office/drawing/2010/main">
                <a:solidFill>
                  <a:schemeClr val="bg2">
                    <a:lumMod val="2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文本框 23"/>
          <p:cNvSpPr txBox="1"/>
          <p:nvPr/>
        </p:nvSpPr>
        <p:spPr>
          <a:xfrm>
            <a:off x="7189470" y="5094605"/>
            <a:ext cx="3754755" cy="460375"/>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Option 2</a:t>
            </a:r>
          </a:p>
        </p:txBody>
      </p:sp>
      <p:sp>
        <p:nvSpPr>
          <p:cNvPr id="15" name="Content Placeholder 2"/>
          <p:cNvSpPr txBox="1"/>
          <p:nvPr/>
        </p:nvSpPr>
        <p:spPr>
          <a:xfrm flipH="1">
            <a:off x="1520189" y="5883275"/>
            <a:ext cx="8643622"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请替换文字内容，添加相关标题，修改文字内容，也可以直接复制你的内容到此。请替换文字内容，添加相关文字内容，添加相关标题，修改文字内容，也可以直接复制你的内容到此。</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8" name="Content Placeholder 2"/>
          <p:cNvSpPr txBox="1"/>
          <p:nvPr/>
        </p:nvSpPr>
        <p:spPr>
          <a:xfrm flipH="1">
            <a:off x="1641792" y="623805"/>
            <a:ext cx="2755900"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9" name="Content Placeholder 2"/>
          <p:cNvSpPr txBox="1"/>
          <p:nvPr/>
        </p:nvSpPr>
        <p:spPr>
          <a:xfrm flipH="1">
            <a:off x="7677467" y="614915"/>
            <a:ext cx="2755900"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1" grpId="0" animBg="1"/>
      <p:bldP spid="24" grpId="0" animBg="1"/>
      <p:bldP spid="15" grpId="0"/>
      <p:bldP spid="18" grpId="0"/>
      <p:bldP spid="1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1912" y="1755662"/>
            <a:ext cx="3505921" cy="2626675"/>
          </a:xfrm>
          <a:custGeom>
            <a:avLst/>
            <a:gdLst>
              <a:gd name="connsiteX0" fmla="*/ 1776366 w 3505921"/>
              <a:gd name="connsiteY0" fmla="*/ 0 h 2880000"/>
              <a:gd name="connsiteX1" fmla="*/ 3505921 w 3505921"/>
              <a:gd name="connsiteY1" fmla="*/ 0 h 2880000"/>
              <a:gd name="connsiteX2" fmla="*/ 3505921 w 3505921"/>
              <a:gd name="connsiteY2" fmla="*/ 2880000 h 2880000"/>
              <a:gd name="connsiteX3" fmla="*/ 1776366 w 3505921"/>
              <a:gd name="connsiteY3" fmla="*/ 2880000 h 2880000"/>
              <a:gd name="connsiteX4" fmla="*/ 0 w 3505921"/>
              <a:gd name="connsiteY4" fmla="*/ 0 h 2880000"/>
              <a:gd name="connsiteX5" fmla="*/ 1729554 w 3505921"/>
              <a:gd name="connsiteY5" fmla="*/ 0 h 2880000"/>
              <a:gd name="connsiteX6" fmla="*/ 1729554 w 3505921"/>
              <a:gd name="connsiteY6" fmla="*/ 2880000 h 2880000"/>
              <a:gd name="connsiteX7" fmla="*/ 0 w 3505921"/>
              <a:gd name="connsiteY7" fmla="*/ 288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5921" h="2880000">
                <a:moveTo>
                  <a:pt x="1776366" y="0"/>
                </a:moveTo>
                <a:lnTo>
                  <a:pt x="3505921" y="0"/>
                </a:lnTo>
                <a:lnTo>
                  <a:pt x="3505921" y="2880000"/>
                </a:lnTo>
                <a:lnTo>
                  <a:pt x="1776366" y="2880000"/>
                </a:lnTo>
                <a:close/>
                <a:moveTo>
                  <a:pt x="0" y="0"/>
                </a:moveTo>
                <a:lnTo>
                  <a:pt x="1729554" y="0"/>
                </a:lnTo>
                <a:lnTo>
                  <a:pt x="1729554" y="2880000"/>
                </a:lnTo>
                <a:lnTo>
                  <a:pt x="0" y="2880000"/>
                </a:lnTo>
                <a:close/>
              </a:path>
            </a:pathLst>
          </a:cu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39090" y="1740934"/>
            <a:ext cx="3505921" cy="2620387"/>
          </a:xfrm>
          <a:custGeom>
            <a:avLst/>
            <a:gdLst>
              <a:gd name="connsiteX0" fmla="*/ 1776366 w 3505921"/>
              <a:gd name="connsiteY0" fmla="*/ 0 h 2880000"/>
              <a:gd name="connsiteX1" fmla="*/ 3505921 w 3505921"/>
              <a:gd name="connsiteY1" fmla="*/ 0 h 2880000"/>
              <a:gd name="connsiteX2" fmla="*/ 3505921 w 3505921"/>
              <a:gd name="connsiteY2" fmla="*/ 2880000 h 2880000"/>
              <a:gd name="connsiteX3" fmla="*/ 1776366 w 3505921"/>
              <a:gd name="connsiteY3" fmla="*/ 2880000 h 2880000"/>
              <a:gd name="connsiteX4" fmla="*/ 0 w 3505921"/>
              <a:gd name="connsiteY4" fmla="*/ 0 h 2880000"/>
              <a:gd name="connsiteX5" fmla="*/ 1729554 w 3505921"/>
              <a:gd name="connsiteY5" fmla="*/ 0 h 2880000"/>
              <a:gd name="connsiteX6" fmla="*/ 1729554 w 3505921"/>
              <a:gd name="connsiteY6" fmla="*/ 2880000 h 2880000"/>
              <a:gd name="connsiteX7" fmla="*/ 0 w 3505921"/>
              <a:gd name="connsiteY7" fmla="*/ 288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5921" h="2880000">
                <a:moveTo>
                  <a:pt x="1776366" y="0"/>
                </a:moveTo>
                <a:lnTo>
                  <a:pt x="3505921" y="0"/>
                </a:lnTo>
                <a:lnTo>
                  <a:pt x="3505921" y="2880000"/>
                </a:lnTo>
                <a:lnTo>
                  <a:pt x="1776366" y="2880000"/>
                </a:lnTo>
                <a:close/>
                <a:moveTo>
                  <a:pt x="0" y="0"/>
                </a:moveTo>
                <a:lnTo>
                  <a:pt x="1729554" y="0"/>
                </a:lnTo>
                <a:lnTo>
                  <a:pt x="1729554" y="2880000"/>
                </a:lnTo>
                <a:lnTo>
                  <a:pt x="0" y="2880000"/>
                </a:lnTo>
                <a:close/>
              </a:path>
            </a:pathLst>
          </a:cu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231911" y="1756775"/>
            <a:ext cx="3505922" cy="2626676"/>
          </a:xfrm>
          <a:custGeom>
            <a:avLst/>
            <a:gdLst>
              <a:gd name="connsiteX0" fmla="*/ 1776367 w 3505922"/>
              <a:gd name="connsiteY0" fmla="*/ 0 h 2880000"/>
              <a:gd name="connsiteX1" fmla="*/ 3505922 w 3505922"/>
              <a:gd name="connsiteY1" fmla="*/ 0 h 2880000"/>
              <a:gd name="connsiteX2" fmla="*/ 3505922 w 3505922"/>
              <a:gd name="connsiteY2" fmla="*/ 2880000 h 2880000"/>
              <a:gd name="connsiteX3" fmla="*/ 1776367 w 3505922"/>
              <a:gd name="connsiteY3" fmla="*/ 2880000 h 2880000"/>
              <a:gd name="connsiteX4" fmla="*/ 0 w 3505922"/>
              <a:gd name="connsiteY4" fmla="*/ 0 h 2880000"/>
              <a:gd name="connsiteX5" fmla="*/ 1729555 w 3505922"/>
              <a:gd name="connsiteY5" fmla="*/ 0 h 2880000"/>
              <a:gd name="connsiteX6" fmla="*/ 1729555 w 3505922"/>
              <a:gd name="connsiteY6" fmla="*/ 2880000 h 2880000"/>
              <a:gd name="connsiteX7" fmla="*/ 0 w 3505922"/>
              <a:gd name="connsiteY7" fmla="*/ 288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5922" h="2880000">
                <a:moveTo>
                  <a:pt x="1776367" y="0"/>
                </a:moveTo>
                <a:lnTo>
                  <a:pt x="3505922" y="0"/>
                </a:lnTo>
                <a:lnTo>
                  <a:pt x="3505922" y="2880000"/>
                </a:lnTo>
                <a:lnTo>
                  <a:pt x="1776367" y="2880000"/>
                </a:lnTo>
                <a:close/>
                <a:moveTo>
                  <a:pt x="0" y="0"/>
                </a:moveTo>
                <a:lnTo>
                  <a:pt x="1729555" y="0"/>
                </a:lnTo>
                <a:lnTo>
                  <a:pt x="1729555" y="2880000"/>
                </a:lnTo>
                <a:lnTo>
                  <a:pt x="0" y="2880000"/>
                </a:lnTo>
                <a:close/>
              </a:path>
            </a:pathLst>
          </a:custGeom>
        </p:spPr>
      </p:pic>
      <p:grpSp>
        <p:nvGrpSpPr>
          <p:cNvPr id="2" name="组合 1"/>
          <p:cNvGrpSpPr/>
          <p:nvPr/>
        </p:nvGrpSpPr>
        <p:grpSpPr>
          <a:xfrm>
            <a:off x="671911" y="4589700"/>
            <a:ext cx="1729556" cy="495300"/>
            <a:chOff x="766444" y="5013000"/>
            <a:chExt cx="1729557" cy="495300"/>
          </a:xfrm>
          <a:solidFill>
            <a:schemeClr val="accent1"/>
          </a:solidFill>
        </p:grpSpPr>
        <p:sp>
          <p:nvSpPr>
            <p:cNvPr id="45" name="矩形 44"/>
            <p:cNvSpPr/>
            <p:nvPr/>
          </p:nvSpPr>
          <p:spPr>
            <a:xfrm>
              <a:off x="766444" y="5020620"/>
              <a:ext cx="1729557" cy="487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6" name="文本框 45"/>
            <p:cNvSpPr txBox="1"/>
            <p:nvPr/>
          </p:nvSpPr>
          <p:spPr>
            <a:xfrm>
              <a:off x="766445" y="5013000"/>
              <a:ext cx="1729556" cy="46037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Option 1</a:t>
              </a:r>
            </a:p>
          </p:txBody>
        </p:sp>
      </p:grpSp>
      <p:grpSp>
        <p:nvGrpSpPr>
          <p:cNvPr id="3" name="组合 2"/>
          <p:cNvGrpSpPr/>
          <p:nvPr/>
        </p:nvGrpSpPr>
        <p:grpSpPr>
          <a:xfrm>
            <a:off x="4440000" y="4615875"/>
            <a:ext cx="1717852" cy="495300"/>
            <a:chOff x="6096000" y="5013000"/>
            <a:chExt cx="1717852" cy="495300"/>
          </a:xfrm>
          <a:solidFill>
            <a:schemeClr val="accent2"/>
          </a:solidFill>
        </p:grpSpPr>
        <p:sp>
          <p:nvSpPr>
            <p:cNvPr id="48" name="矩形 47"/>
            <p:cNvSpPr/>
            <p:nvPr/>
          </p:nvSpPr>
          <p:spPr>
            <a:xfrm>
              <a:off x="6096000" y="5020620"/>
              <a:ext cx="1717852" cy="487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9" name="文本框 48"/>
            <p:cNvSpPr txBox="1"/>
            <p:nvPr/>
          </p:nvSpPr>
          <p:spPr>
            <a:xfrm>
              <a:off x="6199815" y="5013000"/>
              <a:ext cx="1480185" cy="46037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Option 2</a:t>
              </a:r>
            </a:p>
          </p:txBody>
        </p:sp>
      </p:grpSp>
      <p:grpSp>
        <p:nvGrpSpPr>
          <p:cNvPr id="5" name="组合 4"/>
          <p:cNvGrpSpPr/>
          <p:nvPr/>
        </p:nvGrpSpPr>
        <p:grpSpPr>
          <a:xfrm>
            <a:off x="8245716" y="4662813"/>
            <a:ext cx="1774585" cy="495300"/>
            <a:chOff x="7849415" y="5013000"/>
            <a:chExt cx="1774585" cy="495300"/>
          </a:xfrm>
          <a:solidFill>
            <a:schemeClr val="accent1"/>
          </a:solidFill>
        </p:grpSpPr>
        <p:sp>
          <p:nvSpPr>
            <p:cNvPr id="51" name="矩形 50"/>
            <p:cNvSpPr/>
            <p:nvPr/>
          </p:nvSpPr>
          <p:spPr>
            <a:xfrm>
              <a:off x="7849415" y="5020620"/>
              <a:ext cx="1774585" cy="487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p:nvPr/>
          </p:nvSpPr>
          <p:spPr>
            <a:xfrm>
              <a:off x="7849415" y="5013000"/>
              <a:ext cx="1774585" cy="46037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Option 3</a:t>
              </a:r>
            </a:p>
          </p:txBody>
        </p:sp>
      </p:grpSp>
      <p:sp>
        <p:nvSpPr>
          <p:cNvPr id="20" name="Content Placeholder 2"/>
          <p:cNvSpPr txBox="1"/>
          <p:nvPr/>
        </p:nvSpPr>
        <p:spPr>
          <a:xfrm flipH="1">
            <a:off x="633811" y="5186020"/>
            <a:ext cx="2755900"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2" name="Content Placeholder 2"/>
          <p:cNvSpPr txBox="1"/>
          <p:nvPr/>
        </p:nvSpPr>
        <p:spPr>
          <a:xfrm flipH="1">
            <a:off x="4439090" y="5230617"/>
            <a:ext cx="2755900"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4" name="Content Placeholder 2"/>
          <p:cNvSpPr txBox="1"/>
          <p:nvPr/>
        </p:nvSpPr>
        <p:spPr>
          <a:xfrm flipH="1">
            <a:off x="8231911" y="5286805"/>
            <a:ext cx="2755900" cy="607859"/>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913765" rtl="0" eaLnBrk="1" fontAlgn="auto" latinLnBrk="0" hangingPunct="1">
              <a:lnSpc>
                <a:spcPct val="150000"/>
              </a:lnSpc>
              <a:spcBef>
                <a:spcPts val="0"/>
              </a:spcBef>
              <a:spcAft>
                <a:spcPts val="0"/>
              </a:spcAft>
              <a:buClrTx/>
              <a:buSzTx/>
              <a:buFont typeface="Arial" panose="020B0604020202020204"/>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请替换文字内容，添加相关标题，修改文字内容，也可以直接复制。</a:t>
            </a:r>
            <a:endParaRPr kumimoji="0" lang="en-US" altLang="zh-CN" sz="1400" b="1" i="0" u="none" strike="noStrike" kern="1200" cap="none" spc="0" normalizeH="0" baseline="0" noProof="0" dirty="0">
              <a:ln>
                <a:noFill/>
              </a:ln>
              <a:solidFill>
                <a:prstClr val="black">
                  <a:lumMod val="85000"/>
                  <a:lumOff val="15000"/>
                </a:prstClr>
              </a:solidFill>
              <a:effectLst/>
              <a:uLnTx/>
              <a:uFillTx/>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7" name="文本框 16"/>
          <p:cNvSpPr txBox="1"/>
          <p:nvPr/>
        </p:nvSpPr>
        <p:spPr>
          <a:xfrm>
            <a:off x="4926449" y="112885"/>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38086" y="1368808"/>
            <a:ext cx="4439468" cy="4493067"/>
            <a:chOff x="3028564" y="1026606"/>
            <a:chExt cx="3329601" cy="3369800"/>
          </a:xfrm>
        </p:grpSpPr>
        <p:sp>
          <p:nvSpPr>
            <p:cNvPr id="4" name="Oval 3"/>
            <p:cNvSpPr/>
            <p:nvPr/>
          </p:nvSpPr>
          <p:spPr bwMode="auto">
            <a:xfrm>
              <a:off x="4064543" y="2110823"/>
              <a:ext cx="1172654" cy="1172654"/>
            </a:xfrm>
            <a:prstGeom prst="ellipse">
              <a:avLst/>
            </a:prstGeom>
            <a:solidFill>
              <a:schemeClr val="accent1"/>
            </a:solidFill>
            <a:ln w="76200">
              <a:solidFill>
                <a:schemeClr val="accent2"/>
              </a:solidFill>
            </a:ln>
          </p:spPr>
          <p:txBody>
            <a:bodyPr anchor="ctr"/>
            <a:lstStyle/>
            <a:p>
              <a:pPr algn="ctr" defTabSz="1218565"/>
              <a:endParaRPr sz="2400" dirty="0">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 name="Freeform: Shape 4"/>
            <p:cNvSpPr/>
            <p:nvPr/>
          </p:nvSpPr>
          <p:spPr bwMode="auto">
            <a:xfrm>
              <a:off x="3034308" y="1026606"/>
              <a:ext cx="2459012" cy="1392024"/>
            </a:xfrm>
            <a:custGeom>
              <a:avLst/>
              <a:gdLst>
                <a:gd name="T0" fmla="*/ 1248 w 1248"/>
                <a:gd name="T1" fmla="*/ 706 h 706"/>
                <a:gd name="T2" fmla="*/ 1233 w 1248"/>
                <a:gd name="T3" fmla="*/ 520 h 706"/>
                <a:gd name="T4" fmla="*/ 1192 w 1248"/>
                <a:gd name="T5" fmla="*/ 567 h 706"/>
                <a:gd name="T6" fmla="*/ 1182 w 1248"/>
                <a:gd name="T7" fmla="*/ 542 h 706"/>
                <a:gd name="T8" fmla="*/ 623 w 1248"/>
                <a:gd name="T9" fmla="*/ 282 h 706"/>
                <a:gd name="T10" fmla="*/ 312 w 1248"/>
                <a:gd name="T11" fmla="*/ 0 h 706"/>
                <a:gd name="T12" fmla="*/ 0 w 1248"/>
                <a:gd name="T13" fmla="*/ 312 h 706"/>
                <a:gd name="T14" fmla="*/ 226 w 1248"/>
                <a:gd name="T15" fmla="*/ 612 h 706"/>
                <a:gd name="T16" fmla="*/ 226 w 1248"/>
                <a:gd name="T17" fmla="*/ 613 h 706"/>
                <a:gd name="T18" fmla="*/ 250 w 1248"/>
                <a:gd name="T19" fmla="*/ 619 h 706"/>
                <a:gd name="T20" fmla="*/ 251 w 1248"/>
                <a:gd name="T21" fmla="*/ 618 h 706"/>
                <a:gd name="T22" fmla="*/ 251 w 1248"/>
                <a:gd name="T23" fmla="*/ 619 h 706"/>
                <a:gd name="T24" fmla="*/ 511 w 1248"/>
                <a:gd name="T25" fmla="*/ 369 h 706"/>
                <a:gd name="T26" fmla="*/ 627 w 1248"/>
                <a:gd name="T27" fmla="*/ 329 h 706"/>
                <a:gd name="T28" fmla="*/ 1181 w 1248"/>
                <a:gd name="T29" fmla="*/ 572 h 706"/>
                <a:gd name="T30" fmla="*/ 1117 w 1248"/>
                <a:gd name="T31" fmla="*/ 573 h 706"/>
                <a:gd name="T32" fmla="*/ 1248 w 1248"/>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8" h="706">
                  <a:moveTo>
                    <a:pt x="1248" y="706"/>
                  </a:moveTo>
                  <a:cubicBezTo>
                    <a:pt x="1233" y="520"/>
                    <a:pt x="1233" y="520"/>
                    <a:pt x="1233" y="520"/>
                  </a:cubicBezTo>
                  <a:cubicBezTo>
                    <a:pt x="1192" y="567"/>
                    <a:pt x="1192" y="567"/>
                    <a:pt x="1192" y="567"/>
                  </a:cubicBezTo>
                  <a:cubicBezTo>
                    <a:pt x="1188" y="556"/>
                    <a:pt x="1187" y="553"/>
                    <a:pt x="1182" y="542"/>
                  </a:cubicBezTo>
                  <a:cubicBezTo>
                    <a:pt x="1086" y="336"/>
                    <a:pt x="851" y="233"/>
                    <a:pt x="623" y="282"/>
                  </a:cubicBezTo>
                  <a:cubicBezTo>
                    <a:pt x="607" y="124"/>
                    <a:pt x="474" y="0"/>
                    <a:pt x="312" y="0"/>
                  </a:cubicBezTo>
                  <a:cubicBezTo>
                    <a:pt x="140" y="0"/>
                    <a:pt x="0" y="140"/>
                    <a:pt x="0" y="312"/>
                  </a:cubicBezTo>
                  <a:cubicBezTo>
                    <a:pt x="0" y="455"/>
                    <a:pt x="96" y="575"/>
                    <a:pt x="226" y="612"/>
                  </a:cubicBezTo>
                  <a:cubicBezTo>
                    <a:pt x="226" y="613"/>
                    <a:pt x="226" y="613"/>
                    <a:pt x="226" y="613"/>
                  </a:cubicBezTo>
                  <a:cubicBezTo>
                    <a:pt x="234" y="615"/>
                    <a:pt x="242" y="617"/>
                    <a:pt x="250" y="619"/>
                  </a:cubicBezTo>
                  <a:cubicBezTo>
                    <a:pt x="250" y="619"/>
                    <a:pt x="251" y="619"/>
                    <a:pt x="251" y="618"/>
                  </a:cubicBezTo>
                  <a:cubicBezTo>
                    <a:pt x="251" y="619"/>
                    <a:pt x="251" y="619"/>
                    <a:pt x="251" y="619"/>
                  </a:cubicBezTo>
                  <a:cubicBezTo>
                    <a:pt x="303" y="514"/>
                    <a:pt x="393" y="423"/>
                    <a:pt x="511" y="369"/>
                  </a:cubicBezTo>
                  <a:cubicBezTo>
                    <a:pt x="580" y="337"/>
                    <a:pt x="626" y="329"/>
                    <a:pt x="627" y="329"/>
                  </a:cubicBezTo>
                  <a:cubicBezTo>
                    <a:pt x="853" y="278"/>
                    <a:pt x="1082" y="370"/>
                    <a:pt x="1181" y="572"/>
                  </a:cubicBezTo>
                  <a:cubicBezTo>
                    <a:pt x="1117" y="573"/>
                    <a:pt x="1117" y="573"/>
                    <a:pt x="1117" y="573"/>
                  </a:cubicBezTo>
                  <a:lnTo>
                    <a:pt x="1248" y="70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8565"/>
              <a:endParaRPr sz="2400">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Freeform: Shape 5"/>
            <p:cNvSpPr/>
            <p:nvPr/>
          </p:nvSpPr>
          <p:spPr bwMode="auto">
            <a:xfrm>
              <a:off x="4951211" y="1050726"/>
              <a:ext cx="1389726" cy="2461308"/>
            </a:xfrm>
            <a:custGeom>
              <a:avLst/>
              <a:gdLst>
                <a:gd name="T0" fmla="*/ 0 w 705"/>
                <a:gd name="T1" fmla="*/ 1249 h 1249"/>
                <a:gd name="T2" fmla="*/ 186 w 705"/>
                <a:gd name="T3" fmla="*/ 1234 h 1249"/>
                <a:gd name="T4" fmla="*/ 138 w 705"/>
                <a:gd name="T5" fmla="*/ 1192 h 1249"/>
                <a:gd name="T6" fmla="*/ 163 w 705"/>
                <a:gd name="T7" fmla="*/ 1182 h 1249"/>
                <a:gd name="T8" fmla="*/ 423 w 705"/>
                <a:gd name="T9" fmla="*/ 623 h 1249"/>
                <a:gd name="T10" fmla="*/ 704 w 705"/>
                <a:gd name="T11" fmla="*/ 312 h 1249"/>
                <a:gd name="T12" fmla="*/ 392 w 705"/>
                <a:gd name="T13" fmla="*/ 0 h 1249"/>
                <a:gd name="T14" fmla="*/ 92 w 705"/>
                <a:gd name="T15" fmla="*/ 227 h 1249"/>
                <a:gd name="T16" fmla="*/ 92 w 705"/>
                <a:gd name="T17" fmla="*/ 227 h 1249"/>
                <a:gd name="T18" fmla="*/ 86 w 705"/>
                <a:gd name="T19" fmla="*/ 251 h 1249"/>
                <a:gd name="T20" fmla="*/ 86 w 705"/>
                <a:gd name="T21" fmla="*/ 251 h 1249"/>
                <a:gd name="T22" fmla="*/ 86 w 705"/>
                <a:gd name="T23" fmla="*/ 252 h 1249"/>
                <a:gd name="T24" fmla="*/ 336 w 705"/>
                <a:gd name="T25" fmla="*/ 512 h 1249"/>
                <a:gd name="T26" fmla="*/ 376 w 705"/>
                <a:gd name="T27" fmla="*/ 627 h 1249"/>
                <a:gd name="T28" fmla="*/ 134 w 705"/>
                <a:gd name="T29" fmla="*/ 1182 h 1249"/>
                <a:gd name="T30" fmla="*/ 133 w 705"/>
                <a:gd name="T31" fmla="*/ 1118 h 1249"/>
                <a:gd name="T32" fmla="*/ 0 w 705"/>
                <a:gd name="T33" fmla="*/ 124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1249">
                  <a:moveTo>
                    <a:pt x="0" y="1249"/>
                  </a:moveTo>
                  <a:cubicBezTo>
                    <a:pt x="186" y="1234"/>
                    <a:pt x="186" y="1234"/>
                    <a:pt x="186" y="1234"/>
                  </a:cubicBezTo>
                  <a:cubicBezTo>
                    <a:pt x="138" y="1192"/>
                    <a:pt x="138" y="1192"/>
                    <a:pt x="138" y="1192"/>
                  </a:cubicBezTo>
                  <a:cubicBezTo>
                    <a:pt x="149" y="1188"/>
                    <a:pt x="152" y="1187"/>
                    <a:pt x="163" y="1182"/>
                  </a:cubicBezTo>
                  <a:cubicBezTo>
                    <a:pt x="370" y="1087"/>
                    <a:pt x="472" y="851"/>
                    <a:pt x="423" y="623"/>
                  </a:cubicBezTo>
                  <a:cubicBezTo>
                    <a:pt x="581" y="608"/>
                    <a:pt x="705" y="474"/>
                    <a:pt x="704" y="312"/>
                  </a:cubicBezTo>
                  <a:cubicBezTo>
                    <a:pt x="704" y="140"/>
                    <a:pt x="564" y="0"/>
                    <a:pt x="392" y="0"/>
                  </a:cubicBezTo>
                  <a:cubicBezTo>
                    <a:pt x="249" y="1"/>
                    <a:pt x="129" y="96"/>
                    <a:pt x="92" y="227"/>
                  </a:cubicBezTo>
                  <a:cubicBezTo>
                    <a:pt x="92" y="227"/>
                    <a:pt x="92" y="227"/>
                    <a:pt x="92" y="227"/>
                  </a:cubicBezTo>
                  <a:cubicBezTo>
                    <a:pt x="90" y="235"/>
                    <a:pt x="88" y="243"/>
                    <a:pt x="86" y="251"/>
                  </a:cubicBezTo>
                  <a:cubicBezTo>
                    <a:pt x="86" y="251"/>
                    <a:pt x="86" y="251"/>
                    <a:pt x="86" y="251"/>
                  </a:cubicBezTo>
                  <a:cubicBezTo>
                    <a:pt x="86" y="252"/>
                    <a:pt x="86" y="252"/>
                    <a:pt x="86" y="252"/>
                  </a:cubicBezTo>
                  <a:cubicBezTo>
                    <a:pt x="191" y="304"/>
                    <a:pt x="281" y="394"/>
                    <a:pt x="336" y="512"/>
                  </a:cubicBezTo>
                  <a:cubicBezTo>
                    <a:pt x="368" y="580"/>
                    <a:pt x="376" y="626"/>
                    <a:pt x="376" y="627"/>
                  </a:cubicBezTo>
                  <a:cubicBezTo>
                    <a:pt x="427" y="854"/>
                    <a:pt x="335" y="1083"/>
                    <a:pt x="134" y="1182"/>
                  </a:cubicBezTo>
                  <a:cubicBezTo>
                    <a:pt x="133" y="1118"/>
                    <a:pt x="133" y="1118"/>
                    <a:pt x="133" y="1118"/>
                  </a:cubicBezTo>
                  <a:lnTo>
                    <a:pt x="0" y="12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8565"/>
              <a:endParaRPr sz="2400">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Freeform: Shape 6"/>
            <p:cNvSpPr/>
            <p:nvPr/>
          </p:nvSpPr>
          <p:spPr bwMode="auto">
            <a:xfrm>
              <a:off x="3856659" y="3006681"/>
              <a:ext cx="2501506" cy="1326557"/>
            </a:xfrm>
            <a:custGeom>
              <a:avLst/>
              <a:gdLst>
                <a:gd name="T0" fmla="*/ 0 w 1270"/>
                <a:gd name="T1" fmla="*/ 0 h 673"/>
                <a:gd name="T2" fmla="*/ 23 w 1270"/>
                <a:gd name="T3" fmla="*/ 185 h 673"/>
                <a:gd name="T4" fmla="*/ 62 w 1270"/>
                <a:gd name="T5" fmla="*/ 136 h 673"/>
                <a:gd name="T6" fmla="*/ 73 w 1270"/>
                <a:gd name="T7" fmla="*/ 160 h 673"/>
                <a:gd name="T8" fmla="*/ 642 w 1270"/>
                <a:gd name="T9" fmla="*/ 398 h 673"/>
                <a:gd name="T10" fmla="*/ 964 w 1270"/>
                <a:gd name="T11" fmla="*/ 666 h 673"/>
                <a:gd name="T12" fmla="*/ 1263 w 1270"/>
                <a:gd name="T13" fmla="*/ 341 h 673"/>
                <a:gd name="T14" fmla="*/ 1025 w 1270"/>
                <a:gd name="T15" fmla="*/ 51 h 673"/>
                <a:gd name="T16" fmla="*/ 1025 w 1270"/>
                <a:gd name="T17" fmla="*/ 51 h 673"/>
                <a:gd name="T18" fmla="*/ 1000 w 1270"/>
                <a:gd name="T19" fmla="*/ 46 h 673"/>
                <a:gd name="T20" fmla="*/ 1000 w 1270"/>
                <a:gd name="T21" fmla="*/ 46 h 673"/>
                <a:gd name="T22" fmla="*/ 999 w 1270"/>
                <a:gd name="T23" fmla="*/ 46 h 673"/>
                <a:gd name="T24" fmla="*/ 750 w 1270"/>
                <a:gd name="T25" fmla="*/ 306 h 673"/>
                <a:gd name="T26" fmla="*/ 636 w 1270"/>
                <a:gd name="T27" fmla="*/ 351 h 673"/>
                <a:gd name="T28" fmla="*/ 72 w 1270"/>
                <a:gd name="T29" fmla="*/ 131 h 673"/>
                <a:gd name="T30" fmla="*/ 136 w 1270"/>
                <a:gd name="T31" fmla="*/ 127 h 673"/>
                <a:gd name="T32" fmla="*/ 0 w 1270"/>
                <a:gd name="T3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0" h="673">
                  <a:moveTo>
                    <a:pt x="0" y="0"/>
                  </a:moveTo>
                  <a:cubicBezTo>
                    <a:pt x="23" y="185"/>
                    <a:pt x="23" y="185"/>
                    <a:pt x="23" y="185"/>
                  </a:cubicBezTo>
                  <a:cubicBezTo>
                    <a:pt x="62" y="136"/>
                    <a:pt x="62" y="136"/>
                    <a:pt x="62" y="136"/>
                  </a:cubicBezTo>
                  <a:cubicBezTo>
                    <a:pt x="66" y="147"/>
                    <a:pt x="67" y="150"/>
                    <a:pt x="73" y="160"/>
                  </a:cubicBezTo>
                  <a:cubicBezTo>
                    <a:pt x="177" y="363"/>
                    <a:pt x="416" y="456"/>
                    <a:pt x="642" y="398"/>
                  </a:cubicBezTo>
                  <a:cubicBezTo>
                    <a:pt x="664" y="555"/>
                    <a:pt x="802" y="673"/>
                    <a:pt x="964" y="666"/>
                  </a:cubicBezTo>
                  <a:cubicBezTo>
                    <a:pt x="1136" y="659"/>
                    <a:pt x="1270" y="514"/>
                    <a:pt x="1263" y="341"/>
                  </a:cubicBezTo>
                  <a:cubicBezTo>
                    <a:pt x="1257" y="199"/>
                    <a:pt x="1157" y="83"/>
                    <a:pt x="1025" y="51"/>
                  </a:cubicBezTo>
                  <a:cubicBezTo>
                    <a:pt x="1025" y="51"/>
                    <a:pt x="1025" y="51"/>
                    <a:pt x="1025" y="51"/>
                  </a:cubicBezTo>
                  <a:cubicBezTo>
                    <a:pt x="1017" y="49"/>
                    <a:pt x="1009" y="47"/>
                    <a:pt x="1000" y="46"/>
                  </a:cubicBezTo>
                  <a:cubicBezTo>
                    <a:pt x="1000" y="46"/>
                    <a:pt x="1000" y="46"/>
                    <a:pt x="1000" y="46"/>
                  </a:cubicBezTo>
                  <a:cubicBezTo>
                    <a:pt x="1000" y="46"/>
                    <a:pt x="1000" y="46"/>
                    <a:pt x="999" y="46"/>
                  </a:cubicBezTo>
                  <a:cubicBezTo>
                    <a:pt x="952" y="153"/>
                    <a:pt x="866" y="247"/>
                    <a:pt x="750" y="306"/>
                  </a:cubicBezTo>
                  <a:cubicBezTo>
                    <a:pt x="683" y="341"/>
                    <a:pt x="637" y="351"/>
                    <a:pt x="636" y="351"/>
                  </a:cubicBezTo>
                  <a:cubicBezTo>
                    <a:pt x="412" y="411"/>
                    <a:pt x="180" y="328"/>
                    <a:pt x="72" y="131"/>
                  </a:cubicBezTo>
                  <a:cubicBezTo>
                    <a:pt x="136" y="127"/>
                    <a:pt x="136" y="127"/>
                    <a:pt x="136" y="127"/>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8565"/>
              <a:endParaRPr sz="2400">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Freeform: Shape 7"/>
            <p:cNvSpPr/>
            <p:nvPr/>
          </p:nvSpPr>
          <p:spPr bwMode="auto">
            <a:xfrm>
              <a:off x="3028564" y="1892602"/>
              <a:ext cx="1324260" cy="2503804"/>
            </a:xfrm>
            <a:custGeom>
              <a:avLst/>
              <a:gdLst>
                <a:gd name="T0" fmla="*/ 672 w 672"/>
                <a:gd name="T1" fmla="*/ 0 h 1271"/>
                <a:gd name="T2" fmla="*/ 487 w 672"/>
                <a:gd name="T3" fmla="*/ 23 h 1271"/>
                <a:gd name="T4" fmla="*/ 536 w 672"/>
                <a:gd name="T5" fmla="*/ 62 h 1271"/>
                <a:gd name="T6" fmla="*/ 511 w 672"/>
                <a:gd name="T7" fmla="*/ 73 h 1271"/>
                <a:gd name="T8" fmla="*/ 275 w 672"/>
                <a:gd name="T9" fmla="*/ 643 h 1271"/>
                <a:gd name="T10" fmla="*/ 7 w 672"/>
                <a:gd name="T11" fmla="*/ 965 h 1271"/>
                <a:gd name="T12" fmla="*/ 332 w 672"/>
                <a:gd name="T13" fmla="*/ 1263 h 1271"/>
                <a:gd name="T14" fmla="*/ 622 w 672"/>
                <a:gd name="T15" fmla="*/ 1025 h 1271"/>
                <a:gd name="T16" fmla="*/ 622 w 672"/>
                <a:gd name="T17" fmla="*/ 1025 h 1271"/>
                <a:gd name="T18" fmla="*/ 627 w 672"/>
                <a:gd name="T19" fmla="*/ 1000 h 1271"/>
                <a:gd name="T20" fmla="*/ 627 w 672"/>
                <a:gd name="T21" fmla="*/ 1000 h 1271"/>
                <a:gd name="T22" fmla="*/ 627 w 672"/>
                <a:gd name="T23" fmla="*/ 999 h 1271"/>
                <a:gd name="T24" fmla="*/ 366 w 672"/>
                <a:gd name="T25" fmla="*/ 750 h 1271"/>
                <a:gd name="T26" fmla="*/ 322 w 672"/>
                <a:gd name="T27" fmla="*/ 636 h 1271"/>
                <a:gd name="T28" fmla="*/ 541 w 672"/>
                <a:gd name="T29" fmla="*/ 72 h 1271"/>
                <a:gd name="T30" fmla="*/ 545 w 672"/>
                <a:gd name="T31" fmla="*/ 136 h 1271"/>
                <a:gd name="T32" fmla="*/ 672 w 672"/>
                <a:gd name="T33"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1271">
                  <a:moveTo>
                    <a:pt x="672" y="0"/>
                  </a:moveTo>
                  <a:cubicBezTo>
                    <a:pt x="487" y="23"/>
                    <a:pt x="487" y="23"/>
                    <a:pt x="487" y="23"/>
                  </a:cubicBezTo>
                  <a:cubicBezTo>
                    <a:pt x="536" y="62"/>
                    <a:pt x="536" y="62"/>
                    <a:pt x="536" y="62"/>
                  </a:cubicBezTo>
                  <a:cubicBezTo>
                    <a:pt x="525" y="67"/>
                    <a:pt x="522" y="68"/>
                    <a:pt x="511" y="73"/>
                  </a:cubicBezTo>
                  <a:cubicBezTo>
                    <a:pt x="309" y="177"/>
                    <a:pt x="217" y="416"/>
                    <a:pt x="275" y="643"/>
                  </a:cubicBezTo>
                  <a:cubicBezTo>
                    <a:pt x="117" y="665"/>
                    <a:pt x="0" y="803"/>
                    <a:pt x="7" y="965"/>
                  </a:cubicBezTo>
                  <a:cubicBezTo>
                    <a:pt x="14" y="1137"/>
                    <a:pt x="159" y="1271"/>
                    <a:pt x="332" y="1263"/>
                  </a:cubicBezTo>
                  <a:cubicBezTo>
                    <a:pt x="474" y="1257"/>
                    <a:pt x="590" y="1157"/>
                    <a:pt x="622" y="1025"/>
                  </a:cubicBezTo>
                  <a:cubicBezTo>
                    <a:pt x="622" y="1025"/>
                    <a:pt x="622" y="1025"/>
                    <a:pt x="622" y="1025"/>
                  </a:cubicBezTo>
                  <a:cubicBezTo>
                    <a:pt x="624" y="1017"/>
                    <a:pt x="626" y="1009"/>
                    <a:pt x="627" y="1000"/>
                  </a:cubicBezTo>
                  <a:cubicBezTo>
                    <a:pt x="627" y="1000"/>
                    <a:pt x="627" y="1000"/>
                    <a:pt x="627" y="1000"/>
                  </a:cubicBezTo>
                  <a:cubicBezTo>
                    <a:pt x="627" y="1000"/>
                    <a:pt x="627" y="1000"/>
                    <a:pt x="627" y="999"/>
                  </a:cubicBezTo>
                  <a:cubicBezTo>
                    <a:pt x="520" y="952"/>
                    <a:pt x="426" y="866"/>
                    <a:pt x="366" y="750"/>
                  </a:cubicBezTo>
                  <a:cubicBezTo>
                    <a:pt x="331" y="683"/>
                    <a:pt x="322" y="637"/>
                    <a:pt x="322" y="636"/>
                  </a:cubicBezTo>
                  <a:cubicBezTo>
                    <a:pt x="261" y="412"/>
                    <a:pt x="344" y="180"/>
                    <a:pt x="541" y="72"/>
                  </a:cubicBezTo>
                  <a:cubicBezTo>
                    <a:pt x="545" y="136"/>
                    <a:pt x="545" y="136"/>
                    <a:pt x="545" y="136"/>
                  </a:cubicBezTo>
                  <a:lnTo>
                    <a:pt x="67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8565"/>
              <a:endParaRPr sz="2400">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TextBox 8"/>
            <p:cNvSpPr txBox="1"/>
            <p:nvPr/>
          </p:nvSpPr>
          <p:spPr>
            <a:xfrm>
              <a:off x="4124752" y="2544791"/>
              <a:ext cx="1052236" cy="253915"/>
            </a:xfrm>
            <a:prstGeom prst="rect">
              <a:avLst/>
            </a:prstGeom>
            <a:noFill/>
          </p:spPr>
          <p:txBody>
            <a:bodyPr wrap="none" anchor="ctr">
              <a:normAutofit fontScale="92500" lnSpcReduction="20000"/>
            </a:bodyPr>
            <a:lstStyle/>
            <a:p>
              <a:pPr algn="ctr" defTabSz="1218565"/>
              <a:r>
                <a:rPr lang="zh-CN" altLang="en-US" sz="2135" b="1">
                  <a:solidFill>
                    <a:srgbClr val="FFFFFF"/>
                  </a:solidFill>
                  <a:latin typeface="FZHei-B01S" panose="02010601030101010101" pitchFamily="2" charset="-122"/>
                  <a:ea typeface="FZHei-B01S" panose="02010601030101010101" pitchFamily="2" charset="-122"/>
                  <a:cs typeface="+mn-ea"/>
                  <a:sym typeface="FZHei-B01S" panose="02010601030101010101" pitchFamily="2" charset="-122"/>
                </a:rPr>
                <a:t>标题文本预设</a:t>
              </a:r>
            </a:p>
          </p:txBody>
        </p:sp>
      </p:grpSp>
      <p:grpSp>
        <p:nvGrpSpPr>
          <p:cNvPr id="10" name="Group 17"/>
          <p:cNvGrpSpPr/>
          <p:nvPr/>
        </p:nvGrpSpPr>
        <p:grpSpPr>
          <a:xfrm>
            <a:off x="1584427" y="4578797"/>
            <a:ext cx="2453659" cy="861775"/>
            <a:chOff x="8048479" y="1829593"/>
            <a:chExt cx="2130757" cy="861775"/>
          </a:xfrm>
        </p:grpSpPr>
        <p:sp>
          <p:nvSpPr>
            <p:cNvPr id="20" name="Rectangle 18"/>
            <p:cNvSpPr/>
            <p:nvPr/>
          </p:nvSpPr>
          <p:spPr>
            <a:xfrm>
              <a:off x="8048479" y="2137370"/>
              <a:ext cx="2130757" cy="553998"/>
            </a:xfrm>
            <a:prstGeom prst="rect">
              <a:avLst/>
            </a:prstGeom>
          </p:spPr>
          <p:txBody>
            <a:bodyPr wrap="square" rIns="480000" anchor="t" anchorCtr="0">
              <a:normAutofit fontScale="77500" lnSpcReduction="20000"/>
            </a:bodyPr>
            <a:lstStyle/>
            <a:p>
              <a:pPr algn="r" defTabSz="1218565">
                <a:lnSpc>
                  <a:spcPct val="120000"/>
                </a:lnSpc>
              </a:pP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此部分内容作为文字排版占位显示</a:t>
              </a:r>
              <a:b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b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（建议使用主题字体）</a:t>
              </a:r>
            </a:p>
          </p:txBody>
        </p:sp>
        <p:sp>
          <p:nvSpPr>
            <p:cNvPr id="21" name="TextBox 19"/>
            <p:cNvSpPr txBox="1"/>
            <p:nvPr/>
          </p:nvSpPr>
          <p:spPr>
            <a:xfrm>
              <a:off x="8847919" y="1829593"/>
              <a:ext cx="1331316" cy="307777"/>
            </a:xfrm>
            <a:prstGeom prst="rect">
              <a:avLst/>
            </a:prstGeom>
            <a:noFill/>
          </p:spPr>
          <p:txBody>
            <a:bodyPr wrap="none" rIns="480000" anchor="t" anchorCtr="0">
              <a:normAutofit fontScale="85000" lnSpcReduction="20000"/>
            </a:bodyPr>
            <a:lstStyle/>
            <a:p>
              <a:pPr algn="r" defTabSz="1218565"/>
              <a:r>
                <a:rPr lang="zh-CN" altLang="en-US" sz="1865" b="1" dirty="0">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rPr>
                <a:t>标题文本预设</a:t>
              </a:r>
            </a:p>
          </p:txBody>
        </p:sp>
      </p:grpSp>
      <p:grpSp>
        <p:nvGrpSpPr>
          <p:cNvPr id="11" name="Group 20"/>
          <p:cNvGrpSpPr/>
          <p:nvPr/>
        </p:nvGrpSpPr>
        <p:grpSpPr>
          <a:xfrm>
            <a:off x="8454583" y="1639738"/>
            <a:ext cx="2390063" cy="834588"/>
            <a:chOff x="2100456" y="1829593"/>
            <a:chExt cx="2130757" cy="834588"/>
          </a:xfrm>
        </p:grpSpPr>
        <p:sp>
          <p:nvSpPr>
            <p:cNvPr id="18" name="Rectangle 21"/>
            <p:cNvSpPr/>
            <p:nvPr/>
          </p:nvSpPr>
          <p:spPr>
            <a:xfrm>
              <a:off x="2100456" y="2137370"/>
              <a:ext cx="2130757" cy="526811"/>
            </a:xfrm>
            <a:prstGeom prst="rect">
              <a:avLst/>
            </a:prstGeom>
          </p:spPr>
          <p:txBody>
            <a:bodyPr wrap="square" lIns="480000" anchor="t" anchorCtr="0">
              <a:normAutofit fontScale="70000" lnSpcReduction="20000"/>
            </a:bodyPr>
            <a:lstStyle/>
            <a:p>
              <a:pPr defTabSz="1218565">
                <a:lnSpc>
                  <a:spcPct val="120000"/>
                </a:lnSpc>
              </a:pP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此部分内容作为文字排版占位显示</a:t>
              </a:r>
              <a:b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b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（建议使用主题字体）</a:t>
              </a:r>
            </a:p>
          </p:txBody>
        </p:sp>
        <p:sp>
          <p:nvSpPr>
            <p:cNvPr id="19" name="TextBox 22"/>
            <p:cNvSpPr txBox="1"/>
            <p:nvPr/>
          </p:nvSpPr>
          <p:spPr>
            <a:xfrm>
              <a:off x="2104276" y="1829593"/>
              <a:ext cx="1366740" cy="307777"/>
            </a:xfrm>
            <a:prstGeom prst="rect">
              <a:avLst/>
            </a:prstGeom>
            <a:noFill/>
          </p:spPr>
          <p:txBody>
            <a:bodyPr wrap="none" lIns="480000" anchor="b" anchorCtr="0">
              <a:normAutofit fontScale="85000" lnSpcReduction="20000"/>
            </a:bodyPr>
            <a:lstStyle/>
            <a:p>
              <a:pPr defTabSz="1218565"/>
              <a:r>
                <a:rPr lang="zh-CN" altLang="en-US" sz="1865" b="1" dirty="0">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rPr>
                <a:t>标题文本预设</a:t>
              </a:r>
            </a:p>
          </p:txBody>
        </p:sp>
      </p:grpSp>
      <p:grpSp>
        <p:nvGrpSpPr>
          <p:cNvPr id="12" name="Group 23"/>
          <p:cNvGrpSpPr/>
          <p:nvPr/>
        </p:nvGrpSpPr>
        <p:grpSpPr>
          <a:xfrm>
            <a:off x="1592085" y="1541899"/>
            <a:ext cx="2453659" cy="861775"/>
            <a:chOff x="8048479" y="1829593"/>
            <a:chExt cx="2130757" cy="861775"/>
          </a:xfrm>
        </p:grpSpPr>
        <p:sp>
          <p:nvSpPr>
            <p:cNvPr id="16" name="Rectangle 24"/>
            <p:cNvSpPr/>
            <p:nvPr/>
          </p:nvSpPr>
          <p:spPr>
            <a:xfrm>
              <a:off x="8048479" y="2137370"/>
              <a:ext cx="2130757" cy="553998"/>
            </a:xfrm>
            <a:prstGeom prst="rect">
              <a:avLst/>
            </a:prstGeom>
          </p:spPr>
          <p:txBody>
            <a:bodyPr wrap="square" rIns="480000" anchor="t" anchorCtr="0">
              <a:normAutofit fontScale="77500" lnSpcReduction="20000"/>
            </a:bodyPr>
            <a:lstStyle/>
            <a:p>
              <a:pPr algn="r" defTabSz="1218565">
                <a:lnSpc>
                  <a:spcPct val="120000"/>
                </a:lnSpc>
              </a:pP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此部分内容作为文字排版占位显示</a:t>
              </a:r>
              <a:b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b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（建议使用主题字体）</a:t>
              </a:r>
            </a:p>
          </p:txBody>
        </p:sp>
        <p:sp>
          <p:nvSpPr>
            <p:cNvPr id="17" name="TextBox 25"/>
            <p:cNvSpPr txBox="1"/>
            <p:nvPr/>
          </p:nvSpPr>
          <p:spPr>
            <a:xfrm>
              <a:off x="8847919" y="1829593"/>
              <a:ext cx="1331316" cy="307777"/>
            </a:xfrm>
            <a:prstGeom prst="rect">
              <a:avLst/>
            </a:prstGeom>
            <a:noFill/>
          </p:spPr>
          <p:txBody>
            <a:bodyPr wrap="none" rIns="480000" anchor="t" anchorCtr="0">
              <a:normAutofit fontScale="85000" lnSpcReduction="20000"/>
            </a:bodyPr>
            <a:lstStyle/>
            <a:p>
              <a:pPr algn="r" defTabSz="1218565"/>
              <a:r>
                <a:rPr lang="zh-CN" altLang="en-US" sz="1865" b="1">
                  <a:solidFill>
                    <a:srgbClr val="595959">
                      <a:lumMod val="100000"/>
                    </a:srgbClr>
                  </a:solidFill>
                  <a:latin typeface="FZHei-B01S" panose="02010601030101010101" pitchFamily="2" charset="-122"/>
                  <a:ea typeface="FZHei-B01S" panose="02010601030101010101" pitchFamily="2" charset="-122"/>
                  <a:cs typeface="+mn-ea"/>
                  <a:sym typeface="FZHei-B01S" panose="02010601030101010101" pitchFamily="2" charset="-122"/>
                </a:rPr>
                <a:t>标题文本预设</a:t>
              </a:r>
            </a:p>
          </p:txBody>
        </p:sp>
      </p:grpSp>
      <p:grpSp>
        <p:nvGrpSpPr>
          <p:cNvPr id="13" name="Group 26"/>
          <p:cNvGrpSpPr/>
          <p:nvPr/>
        </p:nvGrpSpPr>
        <p:grpSpPr>
          <a:xfrm>
            <a:off x="8477554" y="4578797"/>
            <a:ext cx="2390063" cy="834588"/>
            <a:chOff x="2100456" y="1829593"/>
            <a:chExt cx="2130757" cy="834588"/>
          </a:xfrm>
        </p:grpSpPr>
        <p:sp>
          <p:nvSpPr>
            <p:cNvPr id="14" name="Rectangle 27"/>
            <p:cNvSpPr/>
            <p:nvPr/>
          </p:nvSpPr>
          <p:spPr>
            <a:xfrm>
              <a:off x="2100456" y="2137370"/>
              <a:ext cx="2130757" cy="526811"/>
            </a:xfrm>
            <a:prstGeom prst="rect">
              <a:avLst/>
            </a:prstGeom>
          </p:spPr>
          <p:txBody>
            <a:bodyPr wrap="square" lIns="480000" anchor="t" anchorCtr="0">
              <a:normAutofit fontScale="70000" lnSpcReduction="20000"/>
            </a:bodyPr>
            <a:lstStyle/>
            <a:p>
              <a:pPr defTabSz="1218565">
                <a:lnSpc>
                  <a:spcPct val="120000"/>
                </a:lnSpc>
              </a:pP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此部分内容作为文字排版占位显示</a:t>
              </a:r>
              <a:b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br>
              <a:r>
                <a:rPr lang="zh-CN" altLang="en-US" sz="1335">
                  <a:solidFill>
                    <a:srgbClr val="000000"/>
                  </a:solidFill>
                  <a:latin typeface="FZHei-B01S" panose="02010601030101010101" pitchFamily="2" charset="-122"/>
                  <a:ea typeface="FZHei-B01S" panose="02010601030101010101" pitchFamily="2" charset="-122"/>
                  <a:cs typeface="+mn-ea"/>
                  <a:sym typeface="FZHei-B01S" panose="02010601030101010101" pitchFamily="2" charset="-122"/>
                </a:rPr>
                <a:t>（建议使用主题字体）</a:t>
              </a:r>
            </a:p>
          </p:txBody>
        </p:sp>
        <p:sp>
          <p:nvSpPr>
            <p:cNvPr id="15" name="TextBox 28"/>
            <p:cNvSpPr txBox="1"/>
            <p:nvPr/>
          </p:nvSpPr>
          <p:spPr>
            <a:xfrm>
              <a:off x="2104276" y="1829593"/>
              <a:ext cx="1366740" cy="307777"/>
            </a:xfrm>
            <a:prstGeom prst="rect">
              <a:avLst/>
            </a:prstGeom>
            <a:noFill/>
          </p:spPr>
          <p:txBody>
            <a:bodyPr wrap="none" lIns="480000" anchor="b" anchorCtr="0">
              <a:normAutofit fontScale="85000" lnSpcReduction="20000"/>
            </a:bodyPr>
            <a:lstStyle/>
            <a:p>
              <a:pPr defTabSz="1218565"/>
              <a:r>
                <a:rPr lang="zh-CN" altLang="en-US" sz="1865" b="1">
                  <a:solidFill>
                    <a:srgbClr val="3F3F3F">
                      <a:lumMod val="100000"/>
                    </a:srgbClr>
                  </a:solidFill>
                  <a:latin typeface="FZHei-B01S" panose="02010601030101010101" pitchFamily="2" charset="-122"/>
                  <a:ea typeface="FZHei-B01S" panose="02010601030101010101" pitchFamily="2" charset="-122"/>
                  <a:cs typeface="+mn-ea"/>
                  <a:sym typeface="FZHei-B01S" panose="02010601030101010101" pitchFamily="2" charset="-122"/>
                </a:rPr>
                <a:t>标题文本预设</a:t>
              </a:r>
            </a:p>
          </p:txBody>
        </p:sp>
      </p:grpSp>
      <p:sp>
        <p:nvSpPr>
          <p:cNvPr id="23" name="文本框 22"/>
          <p:cNvSpPr txBox="1"/>
          <p:nvPr/>
        </p:nvSpPr>
        <p:spPr>
          <a:xfrm>
            <a:off x="237609" y="121134"/>
            <a:ext cx="2339102" cy="523220"/>
          </a:xfrm>
          <a:prstGeom prst="rect">
            <a:avLst/>
          </a:prstGeom>
          <a:noFill/>
        </p:spPr>
        <p:txBody>
          <a:bodyPr wrap="none" rtlCol="0">
            <a:spAutoFit/>
          </a:bodyPr>
          <a:lstStyle/>
          <a:p>
            <a:r>
              <a:rPr lang="zh-CN" altLang="en-US" sz="2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点击输入标题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2401" r="31410"/>
          <a:stretch>
            <a:fillRect/>
          </a:stretch>
        </p:blipFill>
        <p:spPr>
          <a:xfrm>
            <a:off x="-58057" y="0"/>
            <a:ext cx="12250057" cy="6858000"/>
          </a:xfrm>
          <a:prstGeom prst="rect">
            <a:avLst/>
          </a:prstGeom>
        </p:spPr>
      </p:pic>
      <p:sp>
        <p:nvSpPr>
          <p:cNvPr id="9" name="矩形 8"/>
          <p:cNvSpPr/>
          <p:nvPr/>
        </p:nvSpPr>
        <p:spPr>
          <a:xfrm>
            <a:off x="-29029" y="24201"/>
            <a:ext cx="12192000" cy="6833799"/>
          </a:xfrm>
          <a:prstGeom prst="rect">
            <a:avLst/>
          </a:prstGeom>
          <a:solidFill>
            <a:srgbClr val="2D686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SubTitle_1"/>
          <p:cNvSpPr/>
          <p:nvPr>
            <p:custDataLst>
              <p:tags r:id="rId1"/>
            </p:custDataLst>
          </p:nvPr>
        </p:nvSpPr>
        <p:spPr>
          <a:xfrm>
            <a:off x="1305847" y="1494972"/>
            <a:ext cx="4280123" cy="1406521"/>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2A9995"/>
          </a:solidFill>
          <a:ln w="25400" cap="flat" cmpd="sng" algn="ctr">
            <a:noFill/>
            <a:prstDash val="solid"/>
          </a:ln>
          <a:effectLst/>
        </p:spPr>
        <p:txBody>
          <a:bodyPr wrap="square" lIns="1368000" tIns="0" rIns="0" bIns="0" rtlCol="0" anchor="ctr" anchorCtr="0">
            <a:noAutofit/>
          </a:bodyPr>
          <a:lstStyle/>
          <a:p>
            <a:endParaRPr lang="en-US" altLang="zh-CN" sz="2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1"/>
          <p:cNvSpPr txBox="1"/>
          <p:nvPr>
            <p:custDataLst>
              <p:tags r:id="rId2"/>
            </p:custDataLst>
          </p:nvPr>
        </p:nvSpPr>
        <p:spPr>
          <a:xfrm flipH="1">
            <a:off x="1392932" y="1791998"/>
            <a:ext cx="1144970" cy="830997"/>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charset="-122"/>
              </a:defRPr>
            </a:lvl1pPr>
          </a:lstStyle>
          <a:p>
            <a:pPr algn="ctr">
              <a:lnSpc>
                <a:spcPct val="100000"/>
              </a:lnSpc>
              <a:defRPr/>
            </a:pPr>
            <a:r>
              <a:rPr lang="en-US" altLang="zh-CN"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rPr>
              <a:t>02</a:t>
            </a:r>
            <a:endParaRPr lang="zh-CN" altLang="en-US" sz="5400" b="0" dirty="0">
              <a:solidFill>
                <a:schemeClr val="bg1"/>
              </a:solidFill>
              <a:latin typeface="FZHei-B01S" panose="02010601030101010101" pitchFamily="2" charset="-122"/>
              <a:ea typeface="FZHei-B01S" panose="02010601030101010101" pitchFamily="2" charset="-122"/>
              <a:cs typeface="Times New Roman" panose="02020603050405020304" pitchFamily="18" charset="0"/>
              <a:sym typeface="FZHei-B01S" panose="02010601030101010101" pitchFamily="2" charset="-122"/>
            </a:endParaRPr>
          </a:p>
        </p:txBody>
      </p:sp>
      <p:sp>
        <p:nvSpPr>
          <p:cNvPr id="8" name="iSlíďè"/>
          <p:cNvSpPr txBox="1"/>
          <p:nvPr/>
        </p:nvSpPr>
        <p:spPr bwMode="auto">
          <a:xfrm>
            <a:off x="2982598" y="1856300"/>
            <a:ext cx="2445743"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gn="dist" defTabSz="913765">
              <a:spcBef>
                <a:spcPct val="0"/>
              </a:spcBef>
              <a:defRPr/>
            </a:pPr>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美食篇</a:t>
            </a:r>
          </a:p>
          <a:p>
            <a:pPr marL="0" marR="0" lvl="0" indent="0" algn="l" defTabSz="913765" rtl="0" eaLnBrk="1" fontAlgn="auto" latinLnBrk="0" hangingPunct="1">
              <a:spcBef>
                <a:spcPct val="0"/>
              </a:spcBef>
              <a:spcAft>
                <a:spcPts val="0"/>
              </a:spcAft>
              <a:buClrTx/>
              <a:buSzTx/>
              <a:buFontTx/>
              <a:buNone/>
              <a:defRPr/>
            </a:pPr>
            <a:endParaRPr kumimoji="0" lang="zh-CN" altLang="en-US" sz="4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heme/theme1.xml><?xml version="1.0" encoding="utf-8"?>
<a:theme xmlns:a="http://schemas.openxmlformats.org/drawingml/2006/main" name="Office 主题​​">
  <a:themeElements>
    <a:clrScheme name="自定义 1672">
      <a:dk1>
        <a:sysClr val="windowText" lastClr="000000"/>
      </a:dk1>
      <a:lt1>
        <a:sysClr val="window" lastClr="FFFFFF"/>
      </a:lt1>
      <a:dk2>
        <a:srgbClr val="44546A"/>
      </a:dk2>
      <a:lt2>
        <a:srgbClr val="E7E6E6"/>
      </a:lt2>
      <a:accent1>
        <a:srgbClr val="2A9995"/>
      </a:accent1>
      <a:accent2>
        <a:srgbClr val="2A9995"/>
      </a:accent2>
      <a:accent3>
        <a:srgbClr val="2A9995"/>
      </a:accent3>
      <a:accent4>
        <a:srgbClr val="2A9995"/>
      </a:accent4>
      <a:accent5>
        <a:srgbClr val="2A9995"/>
      </a:accent5>
      <a:accent6>
        <a:srgbClr val="2A9995"/>
      </a:accent6>
      <a:hlink>
        <a:srgbClr val="2A9995"/>
      </a:hlink>
      <a:folHlink>
        <a:srgbClr val="2A999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2208</Words>
  <Application>Microsoft Office PowerPoint</Application>
  <PresentationFormat>自定义</PresentationFormat>
  <Paragraphs>151</Paragraphs>
  <Slides>24</Slides>
  <Notes>13</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吴晓</cp:lastModifiedBy>
  <cp:revision>27</cp:revision>
  <dcterms:created xsi:type="dcterms:W3CDTF">2018-11-16T09:27:00Z</dcterms:created>
  <dcterms:modified xsi:type="dcterms:W3CDTF">2018-12-22T01:25:00Z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